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s"/>
              <a:t>Vagrant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K8S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Traefik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s"/>
              <a:t>Administración de sistemas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241100" y="4035600"/>
            <a:ext cx="28515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s"/>
              <a:t>UPV - EHU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</a:rPr>
              <a:t>Facultad de Informática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</a:rPr>
              <a:t>Administración de sistemas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515325" y="4035600"/>
            <a:ext cx="24969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r>
              <a:rPr lang="es"/>
              <a:t>Ekain Aguirrezabal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</a:rPr>
              <a:t>Curso 2017-2018</a:t>
            </a:r>
          </a:p>
          <a:p>
            <a:pPr indent="-69850" lvl="0" marL="0" rtl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Vitoria-Gasteiz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Implementación: Kubernetes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350" y="1267575"/>
            <a:ext cx="5861309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Implementación: Traefik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9625"/>
            <a:ext cx="8839201" cy="100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3188" y="2304835"/>
            <a:ext cx="5997632" cy="253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Implementación: Traefik + Vagrant Landrush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79950" y="4111650"/>
            <a:ext cx="3173400" cy="42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Plugin Landrush activado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39625"/>
            <a:ext cx="8839200" cy="2088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1" type="body"/>
          </p:nvPr>
        </p:nvSpPr>
        <p:spPr>
          <a:xfrm>
            <a:off x="5079313" y="4111650"/>
            <a:ext cx="3415500" cy="42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  </a:t>
            </a:r>
            <a:r>
              <a:rPr lang="es"/>
              <a:t>Traefik se queda bloqueado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52419" y="1280875"/>
            <a:ext cx="8764500" cy="42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Landrush utiliza las iptables, modificando y creando nuevas reglas </a:t>
            </a:r>
          </a:p>
        </p:txBody>
      </p:sp>
      <p:cxnSp>
        <p:nvCxnSpPr>
          <p:cNvPr id="144" name="Shape 144"/>
          <p:cNvCxnSpPr>
            <a:stCxn id="140" idx="3"/>
            <a:endCxn id="142" idx="1"/>
          </p:cNvCxnSpPr>
          <p:nvPr/>
        </p:nvCxnSpPr>
        <p:spPr>
          <a:xfrm>
            <a:off x="3653350" y="4324200"/>
            <a:ext cx="1425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741650" y="1630225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Conclusiones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Conclusiones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3014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s"/>
              <a:t>No se ha alcanzado el objetivo: planteamiento, tiempo, complejidad…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Técnicas apropiadas para entornos de desarrollo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Velocidad de evolución de las tecnologías (CI)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Complejidad de software de orquestación en local, alternativas.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FIN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825375" y="756000"/>
            <a:ext cx="7596600" cy="1095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s"/>
              <a:t>Introducción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401" y="2601850"/>
            <a:ext cx="2038750" cy="17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450" y="2760775"/>
            <a:ext cx="1169800" cy="15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378" y="1697100"/>
            <a:ext cx="1319975" cy="16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6050" y="1851300"/>
            <a:ext cx="1530600" cy="1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2506225" y="2367575"/>
            <a:ext cx="4158000" cy="2347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s"/>
              <a:t>Introducción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Entorno virtualizado, Vagrant con Virtualbox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Orquestación con Kubernetes</a:t>
            </a:r>
          </a:p>
          <a:p>
            <a:pPr indent="-342900" lvl="0" marL="45720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s"/>
              <a:t>Proxy inverso Traefik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773700" y="636750"/>
            <a:ext cx="7596600" cy="941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Objetivos</a:t>
            </a:r>
          </a:p>
        </p:txBody>
      </p:sp>
      <p:sp>
        <p:nvSpPr>
          <p:cNvPr id="87" name="Shape 87"/>
          <p:cNvSpPr txBox="1"/>
          <p:nvPr>
            <p:ph idx="4294967295" type="body"/>
          </p:nvPr>
        </p:nvSpPr>
        <p:spPr>
          <a:xfrm>
            <a:off x="920550" y="2099075"/>
            <a:ext cx="7302900" cy="230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s"/>
              <a:t>El trabajo pretende configurar una red de máquinas orquestadas que respondan a peticiones que se realicen a través de la web (http) y que en función del subdominio se mande la petición a la máquina asignada a este a través de un proxy DNS.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Objetivos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250" y="1606700"/>
            <a:ext cx="4887298" cy="26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3993550" y="1454025"/>
            <a:ext cx="3541200" cy="2924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6066275" y="1108250"/>
            <a:ext cx="1802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>
                <a:solidFill>
                  <a:srgbClr val="980000"/>
                </a:solidFill>
              </a:rPr>
              <a:t>OS virtualizado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s"/>
              <a:t>Implementación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s"/>
              <a:t>Implementación: OS virtualizado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25225"/>
            <a:ext cx="62418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Vagrant sobre Virtualbox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Ubuntu 16.04 LTS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Entorno Gnome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Contenedores Docker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7903" y="1225225"/>
            <a:ext cx="1319975" cy="16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3499" y="3262499"/>
            <a:ext cx="2208799" cy="13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Implementación: Kubernetes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25225"/>
            <a:ext cx="84771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Intento fallido: minikube virtualizado, no existe Vagrantfile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Intento fallido: kubectl y kubeadm virtualizado con 1 nodo, no arranca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Intento fallido: kubectl y kubeadm virtualizado multinodo, no arranca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s"/>
              <a:t>…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Opción elegida: minikube no virtualizado dentro de un OS virtualizado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Implementación: Kubernetes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75" y="1538425"/>
            <a:ext cx="8839200" cy="61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75" y="2440628"/>
            <a:ext cx="718185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