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Override PartName="/ppt/slideLayouts/slideLayout2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5.xml" ContentType="application/vnd.openxmlformats-officedocument.theme+xml"/>
  <Override PartName="/ppt/theme/theme2.xml" ContentType="application/vnd.openxmlformats-officedocument.theme+xml"/>
  <Override PartName="/ppt/theme/theme4.xml" ContentType="application/vnd.openxmlformats-officedocument.theme+xml"/>
  <Override PartName="/ppt/theme/theme1.xml" ContentType="application/vnd.openxmlformats-officedocument.theme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69" r:id="rId4"/>
    <p:sldMasterId id="2147483670" r:id="rId5"/>
    <p:sldMasterId id="2147483671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y="6858000" cx="9144000"/>
  <p:notesSz cy="9928225" cx="6797675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2.xml" Type="http://schemas.openxmlformats.org/officeDocument/2006/relationships/slide" Id="rId19"/><Relationship Target="slides/slide11.xml" Type="http://schemas.openxmlformats.org/officeDocument/2006/relationships/slide" Id="rId18"/><Relationship Target="slides/slide10.xml" Type="http://schemas.openxmlformats.org/officeDocument/2006/relationships/slide" Id="rId17"/><Relationship Target="slides/slide9.xml" Type="http://schemas.openxmlformats.org/officeDocument/2006/relationships/slide" Id="rId16"/><Relationship Target="slides/slide8.xml" Type="http://schemas.openxmlformats.org/officeDocument/2006/relationships/slide" Id="rId15"/><Relationship Target="slides/slide7.xml" Type="http://schemas.openxmlformats.org/officeDocument/2006/relationships/slide" Id="rId14"/><Relationship Target="slides/slide14.xml" Type="http://schemas.openxmlformats.org/officeDocument/2006/relationships/slide" Id="rId21"/><Relationship Target="slides/slide5.xml" Type="http://schemas.openxmlformats.org/officeDocument/2006/relationships/slide" Id="rId12"/><Relationship Target="presProps.xml" Type="http://schemas.openxmlformats.org/officeDocument/2006/relationships/presProps" Id="rId2"/><Relationship Target="slides/slide15.xml" Type="http://schemas.openxmlformats.org/officeDocument/2006/relationships/slide" Id="rId22"/><Relationship Target="slides/slide6.xml" Type="http://schemas.openxmlformats.org/officeDocument/2006/relationships/slide" Id="rId13"/><Relationship Target="theme/theme4.xml" Type="http://schemas.openxmlformats.org/officeDocument/2006/relationships/theme" Id="rId1"/><Relationship Target="slides/slide16.xml" Type="http://schemas.openxmlformats.org/officeDocument/2006/relationships/slide" Id="rId23"/><Relationship Target="slides/slide3.xml" Type="http://schemas.openxmlformats.org/officeDocument/2006/relationships/slide" Id="rId10"/><Relationship Target="slideMasters/slideMaster1.xml" Type="http://schemas.openxmlformats.org/officeDocument/2006/relationships/slideMaster" Id="rId4"/><Relationship Target="slides/slide17.xml" Type="http://schemas.openxmlformats.org/officeDocument/2006/relationships/slide" Id="rId24"/><Relationship Target="slides/slide4.xml" Type="http://schemas.openxmlformats.org/officeDocument/2006/relationships/slide" Id="rId11"/><Relationship Target="tableStyles.xml" Type="http://schemas.openxmlformats.org/officeDocument/2006/relationships/tableStyles" Id="rId3"/><Relationship Target="slides/slide13.xml" Type="http://schemas.openxmlformats.org/officeDocument/2006/relationships/slide" Id="rId20"/><Relationship Target="slides/slide2.xml" Type="http://schemas.openxmlformats.org/officeDocument/2006/relationships/slide" Id="rId9"/><Relationship Target="slideMasters/slideMaster3.xml" Type="http://schemas.openxmlformats.org/officeDocument/2006/relationships/slideMaster" Id="rId6"/><Relationship Target="slideMasters/slideMaster2.xml" Type="http://schemas.openxmlformats.org/officeDocument/2006/relationships/slideMaster" Id="rId5"/><Relationship Target="slides/slide1.xml" Type="http://schemas.openxmlformats.org/officeDocument/2006/relationships/slide" Id="rId8"/><Relationship Target="notesMasters/notesMaster1.xml" Type="http://schemas.openxmlformats.org/officeDocument/2006/relationships/notesMaster" Id="rId7"/></Relationships>
</file>

<file path=ppt/notesMasters/_rels/notes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 txBox="1"/>
          <p:nvPr>
            <p:ph idx="2" type="hdr"/>
          </p:nvPr>
        </p:nvSpPr>
        <p:spPr>
          <a:xfrm>
            <a:off y="0" x="0"/>
            <a:ext cy="496886" cx="294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3" name="Shape 3"/>
          <p:cNvSpPr txBox="1"/>
          <p:nvPr>
            <p:ph idx="10" type="dt"/>
          </p:nvPr>
        </p:nvSpPr>
        <p:spPr>
          <a:xfrm>
            <a:off y="0" x="3849687"/>
            <a:ext cy="496886" cx="294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4" name="Shape 4"/>
          <p:cNvSpPr/>
          <p:nvPr>
            <p:ph idx="3" type="sldImg"/>
          </p:nvPr>
        </p:nvSpPr>
        <p:spPr>
          <a:xfrm>
            <a:off y="744537" x="915987"/>
            <a:ext cy="3722686" cx="49657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rnd">
            <a:solidFill>
              <a:srgbClr val="000000"/>
            </a:solidFill>
            <a:prstDash val="solid"/>
            <a:miter/>
            <a:headEnd w="med" len="med" type="none"/>
            <a:tailEnd w="med" len="med" type="none"/>
          </a:ln>
        </p:spPr>
      </p:sp>
      <p:sp>
        <p:nvSpPr>
          <p:cNvPr id="5" name="Shape 5"/>
          <p:cNvSpPr txBox="1"/>
          <p:nvPr>
            <p:ph idx="1" type="body"/>
          </p:nvPr>
        </p:nvSpPr>
        <p:spPr>
          <a:xfrm>
            <a:off y="4716462" x="679450"/>
            <a:ext cy="4467224" cx="543877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6" name="Shape 6"/>
          <p:cNvSpPr txBox="1"/>
          <p:nvPr>
            <p:ph idx="11" type="ftr"/>
          </p:nvPr>
        </p:nvSpPr>
        <p:spPr>
          <a:xfrm>
            <a:off y="9429750" x="0"/>
            <a:ext cy="496886" cx="294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y="9429750" x="3849687"/>
            <a:ext cy="496886" cx="294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r" rtl="0" marR="0" indent="0" marL="0">
              <a:defRPr strike="noStrike" u="none" b="0" cap="none" baseline="0" sz="12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7" name="Shape 1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8" name="Shape 108"/>
          <p:cNvSpPr txBox="1"/>
          <p:nvPr>
            <p:ph idx="1" type="body"/>
          </p:nvPr>
        </p:nvSpPr>
        <p:spPr>
          <a:xfrm>
            <a:off y="4716462" x="679450"/>
            <a:ext cy="4467224" cx="5438774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09" name="Shape 109"/>
          <p:cNvSpPr/>
          <p:nvPr>
            <p:ph idx="2" type="sldImg"/>
          </p:nvPr>
        </p:nvSpPr>
        <p:spPr>
          <a:xfrm>
            <a:off y="744537" x="915987"/>
            <a:ext cy="3722686" cx="49657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9" name="Shape 1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0" name="Shape 180"/>
          <p:cNvSpPr txBox="1"/>
          <p:nvPr>
            <p:ph idx="1" type="body"/>
          </p:nvPr>
        </p:nvSpPr>
        <p:spPr>
          <a:xfrm>
            <a:off y="4716462" x="679450"/>
            <a:ext cy="4467299" cx="543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81" name="Shape 181"/>
          <p:cNvSpPr/>
          <p:nvPr>
            <p:ph idx="2" type="sldImg"/>
          </p:nvPr>
        </p:nvSpPr>
        <p:spPr>
          <a:xfrm>
            <a:off y="744537" x="915987"/>
            <a:ext cy="3722700" cx="49656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8" name="Shape 1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9" name="Shape 189"/>
          <p:cNvSpPr txBox="1"/>
          <p:nvPr>
            <p:ph idx="1" type="body"/>
          </p:nvPr>
        </p:nvSpPr>
        <p:spPr>
          <a:xfrm>
            <a:off y="4716462" x="679450"/>
            <a:ext cy="4467299" cx="543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90" name="Shape 190"/>
          <p:cNvSpPr/>
          <p:nvPr>
            <p:ph idx="2" type="sldImg"/>
          </p:nvPr>
        </p:nvSpPr>
        <p:spPr>
          <a:xfrm>
            <a:off y="744537" x="915987"/>
            <a:ext cy="3722700" cx="49656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97" name="Shape 1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8" name="Shape 198"/>
          <p:cNvSpPr txBox="1"/>
          <p:nvPr>
            <p:ph idx="1" type="body"/>
          </p:nvPr>
        </p:nvSpPr>
        <p:spPr>
          <a:xfrm>
            <a:off y="4716462" x="679450"/>
            <a:ext cy="4467299" cx="543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99" name="Shape 199"/>
          <p:cNvSpPr/>
          <p:nvPr>
            <p:ph idx="2" type="sldImg"/>
          </p:nvPr>
        </p:nvSpPr>
        <p:spPr>
          <a:xfrm>
            <a:off y="744537" x="915987"/>
            <a:ext cy="3722700" cx="49656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05" name="Shape 20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6" name="Shape 206"/>
          <p:cNvSpPr txBox="1"/>
          <p:nvPr>
            <p:ph idx="1" type="body"/>
          </p:nvPr>
        </p:nvSpPr>
        <p:spPr>
          <a:xfrm>
            <a:off y="4716462" x="679450"/>
            <a:ext cy="4467299" cx="543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07" name="Shape 207"/>
          <p:cNvSpPr/>
          <p:nvPr>
            <p:ph idx="2" type="sldImg"/>
          </p:nvPr>
        </p:nvSpPr>
        <p:spPr>
          <a:xfrm>
            <a:off y="744537" x="915987"/>
            <a:ext cy="3722700" cx="49656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14" name="Shape 2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5" name="Shape 215"/>
          <p:cNvSpPr txBox="1"/>
          <p:nvPr>
            <p:ph idx="1" type="body"/>
          </p:nvPr>
        </p:nvSpPr>
        <p:spPr>
          <a:xfrm>
            <a:off y="4716462" x="679450"/>
            <a:ext cy="4467299" cx="543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16" name="Shape 216"/>
          <p:cNvSpPr/>
          <p:nvPr>
            <p:ph idx="2" type="sldImg"/>
          </p:nvPr>
        </p:nvSpPr>
        <p:spPr>
          <a:xfrm>
            <a:off y="744537" x="915987"/>
            <a:ext cy="3722700" cx="49656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24" name="Shape 2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5" name="Shape 225"/>
          <p:cNvSpPr txBox="1"/>
          <p:nvPr>
            <p:ph idx="1" type="body"/>
          </p:nvPr>
        </p:nvSpPr>
        <p:spPr>
          <a:xfrm>
            <a:off y="4716462" x="679450"/>
            <a:ext cy="4467299" cx="543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26" name="Shape 226"/>
          <p:cNvSpPr/>
          <p:nvPr>
            <p:ph idx="2" type="sldImg"/>
          </p:nvPr>
        </p:nvSpPr>
        <p:spPr>
          <a:xfrm>
            <a:off y="744537" x="915987"/>
            <a:ext cy="3722700" cx="49656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32" name="Shape 2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3" name="Shape 233"/>
          <p:cNvSpPr txBox="1"/>
          <p:nvPr>
            <p:ph idx="1" type="body"/>
          </p:nvPr>
        </p:nvSpPr>
        <p:spPr>
          <a:xfrm>
            <a:off y="4716462" x="679450"/>
            <a:ext cy="4467299" cx="543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34" name="Shape 234"/>
          <p:cNvSpPr/>
          <p:nvPr>
            <p:ph idx="2" type="sldImg"/>
          </p:nvPr>
        </p:nvSpPr>
        <p:spPr>
          <a:xfrm>
            <a:off y="744537" x="915987"/>
            <a:ext cy="3722700" cx="49656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40" name="Shape 2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1" name="Shape 241"/>
          <p:cNvSpPr txBox="1"/>
          <p:nvPr>
            <p:ph idx="1" type="body"/>
          </p:nvPr>
        </p:nvSpPr>
        <p:spPr>
          <a:xfrm>
            <a:off y="4716462" x="679450"/>
            <a:ext cy="4467224" cx="5438774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42" name="Shape 242"/>
          <p:cNvSpPr/>
          <p:nvPr>
            <p:ph idx="2" type="sldImg"/>
          </p:nvPr>
        </p:nvSpPr>
        <p:spPr>
          <a:xfrm>
            <a:off y="744537" x="915987"/>
            <a:ext cy="3722686" cx="49657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4" name="Shape 1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5" name="Shape 115"/>
          <p:cNvSpPr txBox="1"/>
          <p:nvPr>
            <p:ph idx="1" type="body"/>
          </p:nvPr>
        </p:nvSpPr>
        <p:spPr>
          <a:xfrm>
            <a:off y="4716462" x="679450"/>
            <a:ext cy="4467224" cx="5438774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16" name="Shape 116"/>
          <p:cNvSpPr/>
          <p:nvPr>
            <p:ph idx="2" type="sldImg"/>
          </p:nvPr>
        </p:nvSpPr>
        <p:spPr>
          <a:xfrm>
            <a:off y="744537" x="915987"/>
            <a:ext cy="3722686" cx="49657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1" name="Shape 1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2" name="Shape 122"/>
          <p:cNvSpPr txBox="1"/>
          <p:nvPr>
            <p:ph idx="1" type="body"/>
          </p:nvPr>
        </p:nvSpPr>
        <p:spPr>
          <a:xfrm>
            <a:off y="4716462" x="679450"/>
            <a:ext cy="4467299" cx="543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23" name="Shape 123"/>
          <p:cNvSpPr/>
          <p:nvPr>
            <p:ph idx="2" type="sldImg"/>
          </p:nvPr>
        </p:nvSpPr>
        <p:spPr>
          <a:xfrm>
            <a:off y="744537" x="915987"/>
            <a:ext cy="3722700" cx="49656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9" name="Shape 1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0" name="Shape 130"/>
          <p:cNvSpPr txBox="1"/>
          <p:nvPr>
            <p:ph idx="1" type="body"/>
          </p:nvPr>
        </p:nvSpPr>
        <p:spPr>
          <a:xfrm>
            <a:off y="4716462" x="679450"/>
            <a:ext cy="4467299" cx="543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31" name="Shape 131"/>
          <p:cNvSpPr/>
          <p:nvPr>
            <p:ph idx="2" type="sldImg"/>
          </p:nvPr>
        </p:nvSpPr>
        <p:spPr>
          <a:xfrm>
            <a:off y="744537" x="915987"/>
            <a:ext cy="3722700" cx="49656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6" name="Shape 1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7" name="Shape 137"/>
          <p:cNvSpPr txBox="1"/>
          <p:nvPr>
            <p:ph idx="1" type="body"/>
          </p:nvPr>
        </p:nvSpPr>
        <p:spPr>
          <a:xfrm>
            <a:off y="4716462" x="679450"/>
            <a:ext cy="4467299" cx="543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38" name="Shape 138"/>
          <p:cNvSpPr/>
          <p:nvPr>
            <p:ph idx="2" type="sldImg"/>
          </p:nvPr>
        </p:nvSpPr>
        <p:spPr>
          <a:xfrm>
            <a:off y="744537" x="915987"/>
            <a:ext cy="3722700" cx="49656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6" name="Shape 1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7" name="Shape 147"/>
          <p:cNvSpPr txBox="1"/>
          <p:nvPr>
            <p:ph idx="1" type="body"/>
          </p:nvPr>
        </p:nvSpPr>
        <p:spPr>
          <a:xfrm>
            <a:off y="4716462" x="679450"/>
            <a:ext cy="4467299" cx="543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48" name="Shape 148"/>
          <p:cNvSpPr/>
          <p:nvPr>
            <p:ph idx="2" type="sldImg"/>
          </p:nvPr>
        </p:nvSpPr>
        <p:spPr>
          <a:xfrm>
            <a:off y="744537" x="915987"/>
            <a:ext cy="3722700" cx="49656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4" name="Shape 1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5" name="Shape 155"/>
          <p:cNvSpPr txBox="1"/>
          <p:nvPr>
            <p:ph idx="1" type="body"/>
          </p:nvPr>
        </p:nvSpPr>
        <p:spPr>
          <a:xfrm>
            <a:off y="4716462" x="679450"/>
            <a:ext cy="4467299" cx="543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56" name="Shape 156"/>
          <p:cNvSpPr/>
          <p:nvPr>
            <p:ph idx="2" type="sldImg"/>
          </p:nvPr>
        </p:nvSpPr>
        <p:spPr>
          <a:xfrm>
            <a:off y="744537" x="915987"/>
            <a:ext cy="3722700" cx="49656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2" name="Shape 1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3" name="Shape 163"/>
          <p:cNvSpPr txBox="1"/>
          <p:nvPr>
            <p:ph idx="1" type="body"/>
          </p:nvPr>
        </p:nvSpPr>
        <p:spPr>
          <a:xfrm>
            <a:off y="4716462" x="679450"/>
            <a:ext cy="4467299" cx="543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64" name="Shape 164"/>
          <p:cNvSpPr/>
          <p:nvPr>
            <p:ph idx="2" type="sldImg"/>
          </p:nvPr>
        </p:nvSpPr>
        <p:spPr>
          <a:xfrm>
            <a:off y="744537" x="915987"/>
            <a:ext cy="3722700" cx="49656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0" name="Shape 1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1" name="Shape 171"/>
          <p:cNvSpPr txBox="1"/>
          <p:nvPr>
            <p:ph idx="1" type="body"/>
          </p:nvPr>
        </p:nvSpPr>
        <p:spPr>
          <a:xfrm>
            <a:off y="4716462" x="679450"/>
            <a:ext cy="4467299" cx="543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72" name="Shape 172"/>
          <p:cNvSpPr/>
          <p:nvPr>
            <p:ph idx="2" type="sldImg"/>
          </p:nvPr>
        </p:nvSpPr>
        <p:spPr>
          <a:xfrm>
            <a:off y="744537" x="915987"/>
            <a:ext cy="3722700" cx="49656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0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1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_rels/slideLayout12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_rels/slideLayout13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_rels/slideLayout14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_rels/slideLayout15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_rels/slideLayout16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_rels/slideLayout17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_rels/slideLayout18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_rels/slideLayout19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0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_rels/slideLayout21.xml.rels><?xml version="1.0" encoding="UTF-8" standalone="yes"?><Relationships xmlns="http://schemas.openxmlformats.org/package/2006/relationships"><Relationship Target="../slideMasters/slideMaster3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7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8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9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Título vertical y texto">
    <p:spTree>
      <p:nvGrpSpPr>
        <p:cNvPr id="15" name="Shape 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" name="Shape 16"/>
          <p:cNvSpPr txBox="1"/>
          <p:nvPr>
            <p:ph type="title"/>
          </p:nvPr>
        </p:nvSpPr>
        <p:spPr>
          <a:xfrm rot="5400000">
            <a:off y="2171700" x="4732337"/>
            <a:ext cy="2057400" cx="585152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b="1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b="1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b="1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b="1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b="1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b="1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b="1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b="1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b="1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" type="body"/>
          </p:nvPr>
        </p:nvSpPr>
        <p:spPr>
          <a:xfrm rot="5400000">
            <a:off y="190500" x="541337"/>
            <a:ext cy="6019799" cx="585152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165100" marL="34290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133350" marL="74295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101600" marL="11430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114300" marL="160020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127000" marL="20574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127000" marL="25146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127000" marL="29718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127000" marL="34290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127000" marL="38862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ítulo y objetos">
    <p:spTree>
      <p:nvGrpSpPr>
        <p:cNvPr id="45" name="Shape 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b="1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b="1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b="1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b="1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b="1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b="1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b="1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b="1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b="1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165100" marL="34290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133350" marL="74295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101600" marL="11430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114300" marL="160020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127000" marL="20574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127000" marL="25146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127000" marL="29718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127000" marL="34290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127000" marL="38862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Título vertical y texto">
    <p:spTree>
      <p:nvGrpSpPr>
        <p:cNvPr id="59" name="Shape 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 rot="5400000">
            <a:off y="2052637" x="5067300"/>
            <a:ext cy="1889125" cx="532764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>
              <a:spcBef>
                <a:spcPts val="0"/>
              </a:spcBef>
              <a:spcAft>
                <a:spcPts val="0"/>
              </a:spcAft>
              <a:defRPr b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r" rtl="0">
              <a:spcBef>
                <a:spcPts val="0"/>
              </a:spcBef>
              <a:spcAft>
                <a:spcPts val="0"/>
              </a:spcAft>
              <a:defRPr b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r" rtl="0">
              <a:spcBef>
                <a:spcPts val="0"/>
              </a:spcBef>
              <a:spcAft>
                <a:spcPts val="0"/>
              </a:spcAft>
              <a:defRPr b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r" rtl="0">
              <a:spcBef>
                <a:spcPts val="0"/>
              </a:spcBef>
              <a:spcAft>
                <a:spcPts val="0"/>
              </a:spcAft>
              <a:defRPr b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r" rtl="0">
              <a:spcBef>
                <a:spcPts val="0"/>
              </a:spcBef>
              <a:spcAft>
                <a:spcPts val="0"/>
              </a:spcAft>
              <a:defRPr b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r" rtl="0" marL="457200">
              <a:spcBef>
                <a:spcPts val="0"/>
              </a:spcBef>
              <a:spcAft>
                <a:spcPts val="0"/>
              </a:spcAft>
              <a:defRPr b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r" rtl="0" marL="914400">
              <a:spcBef>
                <a:spcPts val="0"/>
              </a:spcBef>
              <a:spcAft>
                <a:spcPts val="0"/>
              </a:spcAft>
              <a:defRPr b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r" rtl="0" marL="1371600">
              <a:spcBef>
                <a:spcPts val="0"/>
              </a:spcBef>
              <a:spcAft>
                <a:spcPts val="0"/>
              </a:spcAft>
              <a:defRPr b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r" rtl="0" marL="1828800">
              <a:spcBef>
                <a:spcPts val="0"/>
              </a:spcBef>
              <a:spcAft>
                <a:spcPts val="0"/>
              </a:spcAft>
              <a:defRPr b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1" type="body"/>
          </p:nvPr>
        </p:nvSpPr>
        <p:spPr>
          <a:xfrm rot="5400000">
            <a:off y="238124" x="1211263"/>
            <a:ext cy="5518150" cx="532764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190500" marL="3429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158750" marL="74295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114300" marL="114300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127000" marL="16002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139700" marL="205740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139700" marL="251460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139700" marL="297180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139700" marL="342900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139700" marL="388620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ítulo y texto vertical">
    <p:spTree>
      <p:nvGrpSpPr>
        <p:cNvPr id="62" name="Shape 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3" name="Shape 63"/>
          <p:cNvSpPr txBox="1"/>
          <p:nvPr>
            <p:ph type="title"/>
          </p:nvPr>
        </p:nvSpPr>
        <p:spPr>
          <a:xfrm>
            <a:off y="333375" x="3489325"/>
            <a:ext cy="360362" cx="287972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>
              <a:spcBef>
                <a:spcPts val="0"/>
              </a:spcBef>
              <a:spcAft>
                <a:spcPts val="0"/>
              </a:spcAft>
              <a:defRPr b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r" rtl="0">
              <a:spcBef>
                <a:spcPts val="0"/>
              </a:spcBef>
              <a:spcAft>
                <a:spcPts val="0"/>
              </a:spcAft>
              <a:defRPr b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r" rtl="0">
              <a:spcBef>
                <a:spcPts val="0"/>
              </a:spcBef>
              <a:spcAft>
                <a:spcPts val="0"/>
              </a:spcAft>
              <a:defRPr b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r" rtl="0">
              <a:spcBef>
                <a:spcPts val="0"/>
              </a:spcBef>
              <a:spcAft>
                <a:spcPts val="0"/>
              </a:spcAft>
              <a:defRPr b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r" rtl="0">
              <a:spcBef>
                <a:spcPts val="0"/>
              </a:spcBef>
              <a:spcAft>
                <a:spcPts val="0"/>
              </a:spcAft>
              <a:defRPr b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r" rtl="0" marL="457200">
              <a:spcBef>
                <a:spcPts val="0"/>
              </a:spcBef>
              <a:spcAft>
                <a:spcPts val="0"/>
              </a:spcAft>
              <a:defRPr b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r" rtl="0" marL="914400">
              <a:spcBef>
                <a:spcPts val="0"/>
              </a:spcBef>
              <a:spcAft>
                <a:spcPts val="0"/>
              </a:spcAft>
              <a:defRPr b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r" rtl="0" marL="1371600">
              <a:spcBef>
                <a:spcPts val="0"/>
              </a:spcBef>
              <a:spcAft>
                <a:spcPts val="0"/>
              </a:spcAft>
              <a:defRPr b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r" rtl="0" marL="1828800">
              <a:spcBef>
                <a:spcPts val="0"/>
              </a:spcBef>
              <a:spcAft>
                <a:spcPts val="0"/>
              </a:spcAft>
              <a:defRPr b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" type="body"/>
          </p:nvPr>
        </p:nvSpPr>
        <p:spPr>
          <a:xfrm rot="5400000">
            <a:off y="-278607" x="2736055"/>
            <a:ext cy="7559675" cx="431958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190500" marL="3429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158750" marL="74295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114300" marL="114300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127000" marL="16002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139700" marL="205740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139700" marL="251460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139700" marL="297180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139700" marL="342900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139700" marL="388620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Imagen con título"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y="4800600" x="1792288"/>
            <a:ext cy="566737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defRPr b="1" sz="20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67" name="Shape 67"/>
          <p:cNvSpPr/>
          <p:nvPr>
            <p:ph idx="2" type="pic"/>
          </p:nvPr>
        </p:nvSpPr>
        <p:spPr>
          <a:xfrm>
            <a:off y="612775" x="1792288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buClr>
                <a:schemeClr val="dk1"/>
              </a:buClr>
              <a:buFont typeface="Arial"/>
              <a:buNone/>
              <a:defRPr strike="noStrike" u="none" b="0" cap="none" baseline="0" sz="32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marR="0" indent="0" marL="457200">
              <a:buClr>
                <a:schemeClr val="dk1"/>
              </a:buClr>
              <a:buFont typeface="Arial"/>
              <a:buNone/>
              <a:defRPr strike="noStrike" u="none" b="0" cap="none" baseline="0" sz="2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marR="0" indent="0" marL="914400">
              <a:buClr>
                <a:schemeClr val="dk1"/>
              </a:buClr>
              <a:buFont typeface="Arial"/>
              <a:buNone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marR="0" indent="0" marL="1371600"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marR="0" indent="0" marL="1828800"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marR="0" indent="0" marL="2286000"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marR="0" indent="0" marL="2743200"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marR="0" indent="0" marL="3200400"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marR="0" indent="0" marL="3657600"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y="5367337" x="1792288"/>
            <a:ext cy="804861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buFont typeface="Arial"/>
              <a:buNone/>
              <a:defRPr sz="1400"/>
            </a:lvl1pPr>
            <a:lvl2pPr rtl="0" indent="0" marL="457200">
              <a:buFont typeface="Arial"/>
              <a:buNone/>
              <a:defRPr sz="1200"/>
            </a:lvl2pPr>
            <a:lvl3pPr rtl="0" indent="0" marL="914400">
              <a:buFont typeface="Arial"/>
              <a:buNone/>
              <a:defRPr sz="1000"/>
            </a:lvl3pPr>
            <a:lvl4pPr rtl="0" indent="0" marL="1371600">
              <a:buFont typeface="Arial"/>
              <a:buNone/>
              <a:defRPr sz="900"/>
            </a:lvl4pPr>
            <a:lvl5pPr rtl="0" indent="0" marL="1828800">
              <a:buFont typeface="Arial"/>
              <a:buNone/>
              <a:defRPr sz="900"/>
            </a:lvl5pPr>
            <a:lvl6pPr rtl="0" indent="0" marL="2286000">
              <a:buFont typeface="Arial"/>
              <a:buNone/>
              <a:defRPr sz="900"/>
            </a:lvl6pPr>
            <a:lvl7pPr rtl="0" indent="0" marL="2743200">
              <a:buFont typeface="Arial"/>
              <a:buNone/>
              <a:defRPr sz="900"/>
            </a:lvl7pPr>
            <a:lvl8pPr rtl="0" indent="0" marL="3200400">
              <a:buFont typeface="Arial"/>
              <a:buNone/>
              <a:defRPr sz="900"/>
            </a:lvl8pPr>
            <a:lvl9pPr rtl="0" indent="0" marL="3657600">
              <a:buFont typeface="Arial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ido con título">
    <p:spTree>
      <p:nvGrpSpPr>
        <p:cNvPr id="69" name="Shape 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0" name="Shape 70"/>
          <p:cNvSpPr txBox="1"/>
          <p:nvPr>
            <p:ph type="title"/>
          </p:nvPr>
        </p:nvSpPr>
        <p:spPr>
          <a:xfrm>
            <a:off y="273050" x="457200"/>
            <a:ext cy="1162049" cx="300831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defRPr b="1" sz="20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y="273050" x="3575050"/>
            <a:ext cy="5853112" cx="511175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3200"/>
            </a:lvl1pPr>
            <a:lvl2pPr rtl="0">
              <a:defRPr sz="2800"/>
            </a:lvl2pPr>
            <a:lvl3pPr rtl="0">
              <a:defRPr sz="2400"/>
            </a:lvl3pPr>
            <a:lvl4pPr rtl="0">
              <a:defRPr sz="2000"/>
            </a:lvl4pPr>
            <a:lvl5pPr rtl="0">
              <a:defRPr sz="2000"/>
            </a:lvl5pPr>
            <a:lvl6pPr rtl="0">
              <a:defRPr sz="2000"/>
            </a:lvl6pPr>
            <a:lvl7pPr rtl="0">
              <a:defRPr sz="2000"/>
            </a:lvl7pPr>
            <a:lvl8pPr rtl="0">
              <a:defRPr sz="2000"/>
            </a:lvl8pPr>
            <a:lvl9pPr rtl="0">
              <a:defRPr sz="2000"/>
            </a:lvl9pPr>
          </a:lstStyle>
          <a:p/>
        </p:txBody>
      </p:sp>
      <p:sp>
        <p:nvSpPr>
          <p:cNvPr id="72" name="Shape 72"/>
          <p:cNvSpPr txBox="1"/>
          <p:nvPr>
            <p:ph idx="2" type="body"/>
          </p:nvPr>
        </p:nvSpPr>
        <p:spPr>
          <a:xfrm>
            <a:off y="1435100" x="457200"/>
            <a:ext cy="4691063" cx="300831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buFont typeface="Arial"/>
              <a:buNone/>
              <a:defRPr sz="1400"/>
            </a:lvl1pPr>
            <a:lvl2pPr rtl="0" indent="0" marL="457200">
              <a:buFont typeface="Arial"/>
              <a:buNone/>
              <a:defRPr sz="1200"/>
            </a:lvl2pPr>
            <a:lvl3pPr rtl="0" indent="0" marL="914400">
              <a:buFont typeface="Arial"/>
              <a:buNone/>
              <a:defRPr sz="1000"/>
            </a:lvl3pPr>
            <a:lvl4pPr rtl="0" indent="0" marL="1371600">
              <a:buFont typeface="Arial"/>
              <a:buNone/>
              <a:defRPr sz="900"/>
            </a:lvl4pPr>
            <a:lvl5pPr rtl="0" indent="0" marL="1828800">
              <a:buFont typeface="Arial"/>
              <a:buNone/>
              <a:defRPr sz="900"/>
            </a:lvl5pPr>
            <a:lvl6pPr rtl="0" indent="0" marL="2286000">
              <a:buFont typeface="Arial"/>
              <a:buNone/>
              <a:defRPr sz="900"/>
            </a:lvl6pPr>
            <a:lvl7pPr rtl="0" indent="0" marL="2743200">
              <a:buFont typeface="Arial"/>
              <a:buNone/>
              <a:defRPr sz="900"/>
            </a:lvl7pPr>
            <a:lvl8pPr rtl="0" indent="0" marL="3200400">
              <a:buFont typeface="Arial"/>
              <a:buNone/>
              <a:defRPr sz="900"/>
            </a:lvl8pPr>
            <a:lvl9pPr rtl="0" indent="0" marL="3657600">
              <a:buFont typeface="Arial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En blanco">
    <p:spTree>
      <p:nvGrpSpPr>
        <p:cNvPr id="73" name="Shape 73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Sólo el título">
    <p:spTree>
      <p:nvGrpSpPr>
        <p:cNvPr id="74" name="Shape 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y="333375" x="3489325"/>
            <a:ext cy="360362" cx="287972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>
              <a:spcBef>
                <a:spcPts val="0"/>
              </a:spcBef>
              <a:spcAft>
                <a:spcPts val="0"/>
              </a:spcAft>
              <a:defRPr b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r" rtl="0">
              <a:spcBef>
                <a:spcPts val="0"/>
              </a:spcBef>
              <a:spcAft>
                <a:spcPts val="0"/>
              </a:spcAft>
              <a:defRPr b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r" rtl="0">
              <a:spcBef>
                <a:spcPts val="0"/>
              </a:spcBef>
              <a:spcAft>
                <a:spcPts val="0"/>
              </a:spcAft>
              <a:defRPr b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r" rtl="0">
              <a:spcBef>
                <a:spcPts val="0"/>
              </a:spcBef>
              <a:spcAft>
                <a:spcPts val="0"/>
              </a:spcAft>
              <a:defRPr b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r" rtl="0">
              <a:spcBef>
                <a:spcPts val="0"/>
              </a:spcBef>
              <a:spcAft>
                <a:spcPts val="0"/>
              </a:spcAft>
              <a:defRPr b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r" rtl="0" marL="457200">
              <a:spcBef>
                <a:spcPts val="0"/>
              </a:spcBef>
              <a:spcAft>
                <a:spcPts val="0"/>
              </a:spcAft>
              <a:defRPr b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r" rtl="0" marL="914400">
              <a:spcBef>
                <a:spcPts val="0"/>
              </a:spcBef>
              <a:spcAft>
                <a:spcPts val="0"/>
              </a:spcAft>
              <a:defRPr b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r" rtl="0" marL="1371600">
              <a:spcBef>
                <a:spcPts val="0"/>
              </a:spcBef>
              <a:spcAft>
                <a:spcPts val="0"/>
              </a:spcAft>
              <a:defRPr b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r" rtl="0" marL="1828800">
              <a:spcBef>
                <a:spcPts val="0"/>
              </a:spcBef>
              <a:spcAft>
                <a:spcPts val="0"/>
              </a:spcAft>
              <a:defRPr b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ación">
    <p:spTree>
      <p:nvGrpSpPr>
        <p:cNvPr id="76" name="Shape 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y="1535112" x="457200"/>
            <a:ext cy="639762" cx="404018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buFont typeface="Arial"/>
              <a:buNone/>
              <a:defRPr b="1" sz="2400"/>
            </a:lvl1pPr>
            <a:lvl2pPr rtl="0" indent="0" marL="457200">
              <a:buFont typeface="Arial"/>
              <a:buNone/>
              <a:defRPr b="1" sz="2000"/>
            </a:lvl2pPr>
            <a:lvl3pPr rtl="0" indent="0" marL="914400">
              <a:buFont typeface="Arial"/>
              <a:buNone/>
              <a:defRPr b="1" sz="1800"/>
            </a:lvl3pPr>
            <a:lvl4pPr rtl="0" indent="0" marL="1371600">
              <a:buFont typeface="Arial"/>
              <a:buNone/>
              <a:defRPr b="1" sz="1600"/>
            </a:lvl4pPr>
            <a:lvl5pPr rtl="0" indent="0" marL="1828800">
              <a:buFont typeface="Arial"/>
              <a:buNone/>
              <a:defRPr b="1" sz="1600"/>
            </a:lvl5pPr>
            <a:lvl6pPr rtl="0" indent="0" marL="2286000">
              <a:buFont typeface="Arial"/>
              <a:buNone/>
              <a:defRPr b="1" sz="1600"/>
            </a:lvl6pPr>
            <a:lvl7pPr rtl="0" indent="0" marL="2743200">
              <a:buFont typeface="Arial"/>
              <a:buNone/>
              <a:defRPr b="1" sz="1600"/>
            </a:lvl7pPr>
            <a:lvl8pPr rtl="0" indent="0" marL="3200400">
              <a:buFont typeface="Arial"/>
              <a:buNone/>
              <a:defRPr b="1" sz="1600"/>
            </a:lvl8pPr>
            <a:lvl9pPr rtl="0" indent="0" marL="3657600">
              <a:buFont typeface="Arial"/>
              <a:buNone/>
              <a:defRPr b="1" sz="1600"/>
            </a:lvl9pPr>
          </a:lstStyle>
          <a:p/>
        </p:txBody>
      </p:sp>
      <p:sp>
        <p:nvSpPr>
          <p:cNvPr id="79" name="Shape 79"/>
          <p:cNvSpPr txBox="1"/>
          <p:nvPr>
            <p:ph idx="2" type="body"/>
          </p:nvPr>
        </p:nvSpPr>
        <p:spPr>
          <a:xfrm>
            <a:off y="2174875" x="457200"/>
            <a:ext cy="3951287" cx="404018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/>
        </p:txBody>
      </p:sp>
      <p:sp>
        <p:nvSpPr>
          <p:cNvPr id="80" name="Shape 80"/>
          <p:cNvSpPr txBox="1"/>
          <p:nvPr>
            <p:ph idx="3" type="body"/>
          </p:nvPr>
        </p:nvSpPr>
        <p:spPr>
          <a:xfrm>
            <a:off y="1535112" x="4645025"/>
            <a:ext cy="639762" cx="404177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buFont typeface="Arial"/>
              <a:buNone/>
              <a:defRPr b="1" sz="2400"/>
            </a:lvl1pPr>
            <a:lvl2pPr rtl="0" indent="0" marL="457200">
              <a:buFont typeface="Arial"/>
              <a:buNone/>
              <a:defRPr b="1" sz="2000"/>
            </a:lvl2pPr>
            <a:lvl3pPr rtl="0" indent="0" marL="914400">
              <a:buFont typeface="Arial"/>
              <a:buNone/>
              <a:defRPr b="1" sz="1800"/>
            </a:lvl3pPr>
            <a:lvl4pPr rtl="0" indent="0" marL="1371600">
              <a:buFont typeface="Arial"/>
              <a:buNone/>
              <a:defRPr b="1" sz="1600"/>
            </a:lvl4pPr>
            <a:lvl5pPr rtl="0" indent="0" marL="1828800">
              <a:buFont typeface="Arial"/>
              <a:buNone/>
              <a:defRPr b="1" sz="1600"/>
            </a:lvl5pPr>
            <a:lvl6pPr rtl="0" indent="0" marL="2286000">
              <a:buFont typeface="Arial"/>
              <a:buNone/>
              <a:defRPr b="1" sz="1600"/>
            </a:lvl6pPr>
            <a:lvl7pPr rtl="0" indent="0" marL="2743200">
              <a:buFont typeface="Arial"/>
              <a:buNone/>
              <a:defRPr b="1" sz="1600"/>
            </a:lvl7pPr>
            <a:lvl8pPr rtl="0" indent="0" marL="3200400">
              <a:buFont typeface="Arial"/>
              <a:buNone/>
              <a:defRPr b="1" sz="1600"/>
            </a:lvl8pPr>
            <a:lvl9pPr rtl="0" indent="0" marL="3657600">
              <a:buFont typeface="Arial"/>
              <a:buNone/>
              <a:defRPr b="1" sz="1600"/>
            </a:lvl9pPr>
          </a:lstStyle>
          <a:p/>
        </p:txBody>
      </p:sp>
      <p:sp>
        <p:nvSpPr>
          <p:cNvPr id="81" name="Shape 81"/>
          <p:cNvSpPr txBox="1"/>
          <p:nvPr>
            <p:ph idx="4" type="body"/>
          </p:nvPr>
        </p:nvSpPr>
        <p:spPr>
          <a:xfrm>
            <a:off y="2174875" x="4645025"/>
            <a:ext cy="3951287" cx="404177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Dos objetos">
    <p:spTree>
      <p:nvGrpSpPr>
        <p:cNvPr id="82" name="Shape 8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>
            <a:off y="333375" x="3489325"/>
            <a:ext cy="360362" cx="287972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>
              <a:spcBef>
                <a:spcPts val="0"/>
              </a:spcBef>
              <a:spcAft>
                <a:spcPts val="0"/>
              </a:spcAft>
              <a:defRPr b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r" rtl="0">
              <a:spcBef>
                <a:spcPts val="0"/>
              </a:spcBef>
              <a:spcAft>
                <a:spcPts val="0"/>
              </a:spcAft>
              <a:defRPr b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r" rtl="0">
              <a:spcBef>
                <a:spcPts val="0"/>
              </a:spcBef>
              <a:spcAft>
                <a:spcPts val="0"/>
              </a:spcAft>
              <a:defRPr b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r" rtl="0">
              <a:spcBef>
                <a:spcPts val="0"/>
              </a:spcBef>
              <a:spcAft>
                <a:spcPts val="0"/>
              </a:spcAft>
              <a:defRPr b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r" rtl="0">
              <a:spcBef>
                <a:spcPts val="0"/>
              </a:spcBef>
              <a:spcAft>
                <a:spcPts val="0"/>
              </a:spcAft>
              <a:defRPr b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r" rtl="0" marL="457200">
              <a:spcBef>
                <a:spcPts val="0"/>
              </a:spcBef>
              <a:spcAft>
                <a:spcPts val="0"/>
              </a:spcAft>
              <a:defRPr b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r" rtl="0" marL="914400">
              <a:spcBef>
                <a:spcPts val="0"/>
              </a:spcBef>
              <a:spcAft>
                <a:spcPts val="0"/>
              </a:spcAft>
              <a:defRPr b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r" rtl="0" marL="1371600">
              <a:spcBef>
                <a:spcPts val="0"/>
              </a:spcBef>
              <a:spcAft>
                <a:spcPts val="0"/>
              </a:spcAft>
              <a:defRPr b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r" rtl="0" marL="1828800">
              <a:spcBef>
                <a:spcPts val="0"/>
              </a:spcBef>
              <a:spcAft>
                <a:spcPts val="0"/>
              </a:spcAft>
              <a:defRPr b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y="1341437" x="1116012"/>
            <a:ext cy="4319587" cx="370363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85" name="Shape 85"/>
          <p:cNvSpPr txBox="1"/>
          <p:nvPr>
            <p:ph idx="2" type="body"/>
          </p:nvPr>
        </p:nvSpPr>
        <p:spPr>
          <a:xfrm>
            <a:off y="1341437" x="4972050"/>
            <a:ext cy="4319587" cx="370363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Encabezado de sección">
    <p:spTree>
      <p:nvGrpSpPr>
        <p:cNvPr id="86" name="Shape 8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y="4406900" x="722312"/>
            <a:ext cy="1362075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defRPr b="1" cap="small" sz="40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y="2906713" x="722312"/>
            <a:ext cy="1500187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buFont typeface="Arial"/>
              <a:buNone/>
              <a:defRPr sz="2000"/>
            </a:lvl1pPr>
            <a:lvl2pPr rtl="0" indent="0" marL="457200">
              <a:buFont typeface="Arial"/>
              <a:buNone/>
              <a:defRPr sz="1800"/>
            </a:lvl2pPr>
            <a:lvl3pPr rtl="0" indent="0" marL="914400">
              <a:buFont typeface="Arial"/>
              <a:buNone/>
              <a:defRPr sz="1600"/>
            </a:lvl3pPr>
            <a:lvl4pPr rtl="0" indent="0" marL="1371600">
              <a:buFont typeface="Arial"/>
              <a:buNone/>
              <a:defRPr sz="1400"/>
            </a:lvl4pPr>
            <a:lvl5pPr rtl="0" indent="0" marL="1828800">
              <a:buFont typeface="Arial"/>
              <a:buNone/>
              <a:defRPr sz="1400"/>
            </a:lvl5pPr>
            <a:lvl6pPr rtl="0" indent="0" marL="2286000">
              <a:buFont typeface="Arial"/>
              <a:buNone/>
              <a:defRPr sz="1400"/>
            </a:lvl6pPr>
            <a:lvl7pPr rtl="0" indent="0" marL="2743200">
              <a:buFont typeface="Arial"/>
              <a:buNone/>
              <a:defRPr sz="1400"/>
            </a:lvl7pPr>
            <a:lvl8pPr rtl="0" indent="0" marL="3200400">
              <a:buFont typeface="Arial"/>
              <a:buNone/>
              <a:defRPr sz="1400"/>
            </a:lvl8pPr>
            <a:lvl9pPr rtl="0" indent="0" marL="3657600">
              <a:buFont typeface="Arial"/>
              <a:buNone/>
              <a:defRPr sz="14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ítulo y texto vertical">
    <p:spTree>
      <p:nvGrpSpPr>
        <p:cNvPr id="18" name="Shape 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" name="Shape 1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b="1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b="1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b="1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b="1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b="1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b="1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b="1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b="1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b="1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" type="body"/>
          </p:nvPr>
        </p:nvSpPr>
        <p:spPr>
          <a:xfrm rot="5400000">
            <a:off y="-251619" x="2309018"/>
            <a:ext cy="8229600" cx="4525961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165100" marL="34290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133350" marL="74295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101600" marL="11430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114300" marL="160020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127000" marL="20574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127000" marL="25146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127000" marL="29718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127000" marL="34290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127000" marL="38862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ítulo y objetos">
    <p:spTree>
      <p:nvGrpSpPr>
        <p:cNvPr id="89" name="Shape 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y="333375" x="3489325"/>
            <a:ext cy="360362" cx="287972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>
              <a:spcBef>
                <a:spcPts val="0"/>
              </a:spcBef>
              <a:spcAft>
                <a:spcPts val="0"/>
              </a:spcAft>
              <a:defRPr b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r" rtl="0">
              <a:spcBef>
                <a:spcPts val="0"/>
              </a:spcBef>
              <a:spcAft>
                <a:spcPts val="0"/>
              </a:spcAft>
              <a:defRPr b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r" rtl="0">
              <a:spcBef>
                <a:spcPts val="0"/>
              </a:spcBef>
              <a:spcAft>
                <a:spcPts val="0"/>
              </a:spcAft>
              <a:defRPr b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r" rtl="0">
              <a:spcBef>
                <a:spcPts val="0"/>
              </a:spcBef>
              <a:spcAft>
                <a:spcPts val="0"/>
              </a:spcAft>
              <a:defRPr b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r" rtl="0">
              <a:spcBef>
                <a:spcPts val="0"/>
              </a:spcBef>
              <a:spcAft>
                <a:spcPts val="0"/>
              </a:spcAft>
              <a:defRPr b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r" rtl="0" marL="457200">
              <a:spcBef>
                <a:spcPts val="0"/>
              </a:spcBef>
              <a:spcAft>
                <a:spcPts val="0"/>
              </a:spcAft>
              <a:defRPr b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r" rtl="0" marL="914400">
              <a:spcBef>
                <a:spcPts val="0"/>
              </a:spcBef>
              <a:spcAft>
                <a:spcPts val="0"/>
              </a:spcAft>
              <a:defRPr b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r" rtl="0" marL="1371600">
              <a:spcBef>
                <a:spcPts val="0"/>
              </a:spcBef>
              <a:spcAft>
                <a:spcPts val="0"/>
              </a:spcAft>
              <a:defRPr b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r" rtl="0" marL="1828800">
              <a:spcBef>
                <a:spcPts val="0"/>
              </a:spcBef>
              <a:spcAft>
                <a:spcPts val="0"/>
              </a:spcAft>
              <a:defRPr b="1" sz="16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y="1341437" x="1116012"/>
            <a:ext cy="4319587" cx="755967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190500" marL="3429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158750" marL="74295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114300" marL="114300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127000" marL="16002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139700" marL="205740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139700" marL="251460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139700" marL="297180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139700" marL="342900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139700" marL="388620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Diapositiva de título">
    <p:spTree>
      <p:nvGrpSpPr>
        <p:cNvPr id="101" name="Shape 1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2" name="Shape 102"/>
          <p:cNvSpPr txBox="1"/>
          <p:nvPr>
            <p:ph type="ctrTitle"/>
          </p:nvPr>
        </p:nvSpPr>
        <p:spPr>
          <a:xfrm>
            <a:off y="3068638" x="396875"/>
            <a:ext cy="503236" cx="431958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spcBef>
                <a:spcPts val="0"/>
              </a:spcBef>
              <a:spcAft>
                <a:spcPts val="0"/>
              </a:spcAft>
              <a:defRPr strike="noStrike" u="none" b="1" cap="none" baseline="0" sz="2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03" name="Shape 103"/>
          <p:cNvSpPr txBox="1"/>
          <p:nvPr>
            <p:ph idx="1" type="subTitle"/>
          </p:nvPr>
        </p:nvSpPr>
        <p:spPr>
          <a:xfrm>
            <a:off y="3068638" x="4972050"/>
            <a:ext cy="503236" cx="3992562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strike="noStrike" u="none" b="1" cap="none" baseline="0" sz="24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Imagen con título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y="4800600" x="1792288"/>
            <a:ext cy="566737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defRPr b="1" sz="20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23" name="Shape 23"/>
          <p:cNvSpPr/>
          <p:nvPr>
            <p:ph idx="2" type="pic"/>
          </p:nvPr>
        </p:nvSpPr>
        <p:spPr>
          <a:xfrm>
            <a:off y="612775" x="1792288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buClr>
                <a:schemeClr val="dk1"/>
              </a:buClr>
              <a:buFont typeface="Arial"/>
              <a:buNone/>
              <a:defRPr strike="noStrike" u="none" b="0" cap="none" baseline="0" sz="32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marR="0" indent="0" marL="457200">
              <a:buClr>
                <a:schemeClr val="dk1"/>
              </a:buClr>
              <a:buFont typeface="Arial"/>
              <a:buNone/>
              <a:defRPr strike="noStrike" u="none" b="0" cap="none" baseline="0" sz="2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marR="0" indent="0" marL="914400">
              <a:buClr>
                <a:schemeClr val="dk1"/>
              </a:buClr>
              <a:buFont typeface="Arial"/>
              <a:buNone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marR="0" indent="0" marL="1371600"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marR="0" indent="0" marL="1828800"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marR="0" indent="0" marL="2286000"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marR="0" indent="0" marL="2743200"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marR="0" indent="0" marL="3200400"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marR="0" indent="0" marL="3657600">
              <a:buClr>
                <a:schemeClr val="dk1"/>
              </a:buClr>
              <a:buFont typeface="Arial"/>
              <a:buNone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y="5367337" x="1792288"/>
            <a:ext cy="804861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buFont typeface="Arial"/>
              <a:buNone/>
              <a:defRPr sz="1400"/>
            </a:lvl1pPr>
            <a:lvl2pPr rtl="0" indent="0" marL="457200">
              <a:buFont typeface="Arial"/>
              <a:buNone/>
              <a:defRPr sz="1200"/>
            </a:lvl2pPr>
            <a:lvl3pPr rtl="0" indent="0" marL="914400">
              <a:buFont typeface="Arial"/>
              <a:buNone/>
              <a:defRPr sz="1000"/>
            </a:lvl3pPr>
            <a:lvl4pPr rtl="0" indent="0" marL="1371600">
              <a:buFont typeface="Arial"/>
              <a:buNone/>
              <a:defRPr sz="900"/>
            </a:lvl4pPr>
            <a:lvl5pPr rtl="0" indent="0" marL="1828800">
              <a:buFont typeface="Arial"/>
              <a:buNone/>
              <a:defRPr sz="900"/>
            </a:lvl5pPr>
            <a:lvl6pPr rtl="0" indent="0" marL="2286000">
              <a:buFont typeface="Arial"/>
              <a:buNone/>
              <a:defRPr sz="900"/>
            </a:lvl6pPr>
            <a:lvl7pPr rtl="0" indent="0" marL="2743200">
              <a:buFont typeface="Arial"/>
              <a:buNone/>
              <a:defRPr sz="900"/>
            </a:lvl7pPr>
            <a:lvl8pPr rtl="0" indent="0" marL="3200400">
              <a:buFont typeface="Arial"/>
              <a:buNone/>
              <a:defRPr sz="900"/>
            </a:lvl8pPr>
            <a:lvl9pPr rtl="0" indent="0" marL="3657600">
              <a:buFont typeface="Arial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ido con título">
    <p:spTree>
      <p:nvGrpSpPr>
        <p:cNvPr id="25" name="Shape 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y="273050" x="457200"/>
            <a:ext cy="1162049" cx="300831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defRPr b="1" sz="20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y="273050" x="3575050"/>
            <a:ext cy="5853112" cx="511175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3200"/>
            </a:lvl1pPr>
            <a:lvl2pPr rtl="0">
              <a:defRPr sz="2800"/>
            </a:lvl2pPr>
            <a:lvl3pPr rtl="0">
              <a:defRPr sz="2400"/>
            </a:lvl3pPr>
            <a:lvl4pPr rtl="0">
              <a:defRPr sz="2000"/>
            </a:lvl4pPr>
            <a:lvl5pPr rtl="0">
              <a:defRPr sz="2000"/>
            </a:lvl5pPr>
            <a:lvl6pPr rtl="0">
              <a:defRPr sz="2000"/>
            </a:lvl6pPr>
            <a:lvl7pPr rtl="0">
              <a:defRPr sz="2000"/>
            </a:lvl7pPr>
            <a:lvl8pPr rtl="0">
              <a:defRPr sz="2000"/>
            </a:lvl8pPr>
            <a:lvl9pPr rtl="0">
              <a:defRPr sz="2000"/>
            </a:lvl9pPr>
          </a:lstStyle>
          <a:p/>
        </p:txBody>
      </p:sp>
      <p:sp>
        <p:nvSpPr>
          <p:cNvPr id="28" name="Shape 28"/>
          <p:cNvSpPr txBox="1"/>
          <p:nvPr>
            <p:ph idx="2" type="body"/>
          </p:nvPr>
        </p:nvSpPr>
        <p:spPr>
          <a:xfrm>
            <a:off y="1435100" x="457200"/>
            <a:ext cy="4691063" cx="300831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buFont typeface="Arial"/>
              <a:buNone/>
              <a:defRPr sz="1400"/>
            </a:lvl1pPr>
            <a:lvl2pPr rtl="0" indent="0" marL="457200">
              <a:buFont typeface="Arial"/>
              <a:buNone/>
              <a:defRPr sz="1200"/>
            </a:lvl2pPr>
            <a:lvl3pPr rtl="0" indent="0" marL="914400">
              <a:buFont typeface="Arial"/>
              <a:buNone/>
              <a:defRPr sz="1000"/>
            </a:lvl3pPr>
            <a:lvl4pPr rtl="0" indent="0" marL="1371600">
              <a:buFont typeface="Arial"/>
              <a:buNone/>
              <a:defRPr sz="900"/>
            </a:lvl4pPr>
            <a:lvl5pPr rtl="0" indent="0" marL="1828800">
              <a:buFont typeface="Arial"/>
              <a:buNone/>
              <a:defRPr sz="900"/>
            </a:lvl5pPr>
            <a:lvl6pPr rtl="0" indent="0" marL="2286000">
              <a:buFont typeface="Arial"/>
              <a:buNone/>
              <a:defRPr sz="900"/>
            </a:lvl6pPr>
            <a:lvl7pPr rtl="0" indent="0" marL="2743200">
              <a:buFont typeface="Arial"/>
              <a:buNone/>
              <a:defRPr sz="900"/>
            </a:lvl7pPr>
            <a:lvl8pPr rtl="0" indent="0" marL="3200400">
              <a:buFont typeface="Arial"/>
              <a:buNone/>
              <a:defRPr sz="900"/>
            </a:lvl8pPr>
            <a:lvl9pPr rtl="0" indent="0" marL="3657600">
              <a:buFont typeface="Arial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En blanco">
    <p:spTree>
      <p:nvGrpSpPr>
        <p:cNvPr id="29" name="Shape 29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Sólo el título">
    <p:spTree>
      <p:nvGrpSpPr>
        <p:cNvPr id="30" name="Shape 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b="1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b="1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b="1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b="1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b="1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b="1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b="1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b="1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b="1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ación">
    <p:spTree>
      <p:nvGrpSpPr>
        <p:cNvPr id="32" name="Shape 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y="1535112" x="457200"/>
            <a:ext cy="639762" cx="404018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buFont typeface="Arial"/>
              <a:buNone/>
              <a:defRPr b="1" sz="2400"/>
            </a:lvl1pPr>
            <a:lvl2pPr rtl="0" indent="0" marL="457200">
              <a:buFont typeface="Arial"/>
              <a:buNone/>
              <a:defRPr b="1" sz="2000"/>
            </a:lvl2pPr>
            <a:lvl3pPr rtl="0" indent="0" marL="914400">
              <a:buFont typeface="Arial"/>
              <a:buNone/>
              <a:defRPr b="1" sz="1800"/>
            </a:lvl3pPr>
            <a:lvl4pPr rtl="0" indent="0" marL="1371600">
              <a:buFont typeface="Arial"/>
              <a:buNone/>
              <a:defRPr b="1" sz="1600"/>
            </a:lvl4pPr>
            <a:lvl5pPr rtl="0" indent="0" marL="1828800">
              <a:buFont typeface="Arial"/>
              <a:buNone/>
              <a:defRPr b="1" sz="1600"/>
            </a:lvl5pPr>
            <a:lvl6pPr rtl="0" indent="0" marL="2286000">
              <a:buFont typeface="Arial"/>
              <a:buNone/>
              <a:defRPr b="1" sz="1600"/>
            </a:lvl6pPr>
            <a:lvl7pPr rtl="0" indent="0" marL="2743200">
              <a:buFont typeface="Arial"/>
              <a:buNone/>
              <a:defRPr b="1" sz="1600"/>
            </a:lvl7pPr>
            <a:lvl8pPr rtl="0" indent="0" marL="3200400">
              <a:buFont typeface="Arial"/>
              <a:buNone/>
              <a:defRPr b="1" sz="1600"/>
            </a:lvl8pPr>
            <a:lvl9pPr rtl="0" indent="0" marL="3657600">
              <a:buFont typeface="Arial"/>
              <a:buNone/>
              <a:defRPr b="1" sz="1600"/>
            </a:lvl9pPr>
          </a:lstStyle>
          <a:p/>
        </p:txBody>
      </p:sp>
      <p:sp>
        <p:nvSpPr>
          <p:cNvPr id="35" name="Shape 35"/>
          <p:cNvSpPr txBox="1"/>
          <p:nvPr>
            <p:ph idx="2" type="body"/>
          </p:nvPr>
        </p:nvSpPr>
        <p:spPr>
          <a:xfrm>
            <a:off y="2174875" x="457200"/>
            <a:ext cy="3951287" cx="404018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/>
        </p:txBody>
      </p:sp>
      <p:sp>
        <p:nvSpPr>
          <p:cNvPr id="36" name="Shape 36"/>
          <p:cNvSpPr txBox="1"/>
          <p:nvPr>
            <p:ph idx="3" type="body"/>
          </p:nvPr>
        </p:nvSpPr>
        <p:spPr>
          <a:xfrm>
            <a:off y="1535112" x="4645025"/>
            <a:ext cy="639762" cx="404177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buFont typeface="Arial"/>
              <a:buNone/>
              <a:defRPr b="1" sz="2400"/>
            </a:lvl1pPr>
            <a:lvl2pPr rtl="0" indent="0" marL="457200">
              <a:buFont typeface="Arial"/>
              <a:buNone/>
              <a:defRPr b="1" sz="2000"/>
            </a:lvl2pPr>
            <a:lvl3pPr rtl="0" indent="0" marL="914400">
              <a:buFont typeface="Arial"/>
              <a:buNone/>
              <a:defRPr b="1" sz="1800"/>
            </a:lvl3pPr>
            <a:lvl4pPr rtl="0" indent="0" marL="1371600">
              <a:buFont typeface="Arial"/>
              <a:buNone/>
              <a:defRPr b="1" sz="1600"/>
            </a:lvl4pPr>
            <a:lvl5pPr rtl="0" indent="0" marL="1828800">
              <a:buFont typeface="Arial"/>
              <a:buNone/>
              <a:defRPr b="1" sz="1600"/>
            </a:lvl5pPr>
            <a:lvl6pPr rtl="0" indent="0" marL="2286000">
              <a:buFont typeface="Arial"/>
              <a:buNone/>
              <a:defRPr b="1" sz="1600"/>
            </a:lvl6pPr>
            <a:lvl7pPr rtl="0" indent="0" marL="2743200">
              <a:buFont typeface="Arial"/>
              <a:buNone/>
              <a:defRPr b="1" sz="1600"/>
            </a:lvl7pPr>
            <a:lvl8pPr rtl="0" indent="0" marL="3200400">
              <a:buFont typeface="Arial"/>
              <a:buNone/>
              <a:defRPr b="1" sz="1600"/>
            </a:lvl8pPr>
            <a:lvl9pPr rtl="0" indent="0" marL="3657600">
              <a:buFont typeface="Arial"/>
              <a:buNone/>
              <a:defRPr b="1" sz="1600"/>
            </a:lvl9pPr>
          </a:lstStyle>
          <a:p/>
        </p:txBody>
      </p:sp>
      <p:sp>
        <p:nvSpPr>
          <p:cNvPr id="37" name="Shape 37"/>
          <p:cNvSpPr txBox="1"/>
          <p:nvPr>
            <p:ph idx="4" type="body"/>
          </p:nvPr>
        </p:nvSpPr>
        <p:spPr>
          <a:xfrm>
            <a:off y="2174875" x="4645025"/>
            <a:ext cy="3951287" cx="404177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Dos objetos">
    <p:spTree>
      <p:nvGrpSpPr>
        <p:cNvPr id="38" name="Shape 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b="1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b="1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b="1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b="1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b="1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b="1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b="1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b="1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b="1"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y="1600200" x="457200"/>
            <a:ext cy="4525963" cx="4038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41" name="Shape 41"/>
          <p:cNvSpPr txBox="1"/>
          <p:nvPr>
            <p:ph idx="2" type="body"/>
          </p:nvPr>
        </p:nvSpPr>
        <p:spPr>
          <a:xfrm>
            <a:off y="1600200" x="4648200"/>
            <a:ext cy="4525963" cx="4038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Encabezado de sección">
    <p:spTree>
      <p:nvGrpSpPr>
        <p:cNvPr id="42" name="Shape 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y="4406900" x="722312"/>
            <a:ext cy="1362075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defRPr b="1" cap="small" sz="40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y="2906713" x="722312"/>
            <a:ext cy="1500187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buFont typeface="Arial"/>
              <a:buNone/>
              <a:defRPr sz="2000"/>
            </a:lvl1pPr>
            <a:lvl2pPr rtl="0" indent="0" marL="457200">
              <a:buFont typeface="Arial"/>
              <a:buNone/>
              <a:defRPr sz="1800"/>
            </a:lvl2pPr>
            <a:lvl3pPr rtl="0" indent="0" marL="914400">
              <a:buFont typeface="Arial"/>
              <a:buNone/>
              <a:defRPr sz="1600"/>
            </a:lvl3pPr>
            <a:lvl4pPr rtl="0" indent="0" marL="1371600">
              <a:buFont typeface="Arial"/>
              <a:buNone/>
              <a:defRPr sz="1400"/>
            </a:lvl4pPr>
            <a:lvl5pPr rtl="0" indent="0" marL="1828800">
              <a:buFont typeface="Arial"/>
              <a:buNone/>
              <a:defRPr sz="1400"/>
            </a:lvl5pPr>
            <a:lvl6pPr rtl="0" indent="0" marL="2286000">
              <a:buFont typeface="Arial"/>
              <a:buNone/>
              <a:defRPr sz="1400"/>
            </a:lvl6pPr>
            <a:lvl7pPr rtl="0" indent="0" marL="2743200">
              <a:buFont typeface="Arial"/>
              <a:buNone/>
              <a:defRPr sz="1400"/>
            </a:lvl7pPr>
            <a:lvl8pPr rtl="0" indent="0" marL="3200400">
              <a:buFont typeface="Arial"/>
              <a:buNone/>
              <a:defRPr sz="1400"/>
            </a:lvl8pPr>
            <a:lvl9pPr rtl="0" indent="0" marL="3657600">
              <a:buFont typeface="Arial"/>
              <a:buNone/>
              <a:defRPr sz="14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2"/><Relationship Target="../slideLayouts/slideLayout1.xml" Type="http://schemas.openxmlformats.org/officeDocument/2006/relationships/slideLayout" Id="rId2"/><Relationship Target="../media/image02.jpg" Type="http://schemas.openxmlformats.org/officeDocument/2006/relationships/image" Id="rId1"/><Relationship Target="../slideLayouts/slideLayout9.xml" Type="http://schemas.openxmlformats.org/officeDocument/2006/relationships/slideLayout" Id="rId10"/><Relationship Target="../slideLayouts/slideLayout3.xml" Type="http://schemas.openxmlformats.org/officeDocument/2006/relationships/slideLayout" Id="rId4"/><Relationship Target="../slideLayouts/slideLayout10.xml" Type="http://schemas.openxmlformats.org/officeDocument/2006/relationships/slideLayout" Id="rId11"/><Relationship Target="../slideLayouts/slideLayout2.xml" Type="http://schemas.openxmlformats.org/officeDocument/2006/relationships/slideLayout" Id="rId3"/><Relationship Target="../slideLayouts/slideLayout8.xml" Type="http://schemas.openxmlformats.org/officeDocument/2006/relationships/slideLayout" Id="rId9"/><Relationship Target="../slideLayouts/slideLayout5.xml" Type="http://schemas.openxmlformats.org/officeDocument/2006/relationships/slideLayout" Id="rId6"/><Relationship Target="../slideLayouts/slideLayout4.xml" Type="http://schemas.openxmlformats.org/officeDocument/2006/relationships/slideLayout" Id="rId5"/><Relationship Target="../slideLayouts/slideLayout7.xml" Type="http://schemas.openxmlformats.org/officeDocument/2006/relationships/slideLayout" Id="rId8"/><Relationship Target="../slideLayouts/slideLayout6.xml" Type="http://schemas.openxmlformats.org/officeDocument/2006/relationships/slideLayout" Id="rId7"/></Relationships>
</file>

<file path=ppt/slideMasters/_rels/slideMaster2.xml.rels><?xml version="1.0" encoding="UTF-8" standalone="yes"?><Relationships xmlns="http://schemas.openxmlformats.org/package/2006/relationships"><Relationship Target="../media/image05.png" Type="http://schemas.openxmlformats.org/officeDocument/2006/relationships/image" Id="rId2"/><Relationship Target="../slideLayouts/slideLayout20.xml" Type="http://schemas.openxmlformats.org/officeDocument/2006/relationships/slideLayout" Id="rId12"/><Relationship Target="../media/image06.jpg" Type="http://schemas.openxmlformats.org/officeDocument/2006/relationships/image" Id="rId1"/><Relationship Target="../theme/theme1.xml" Type="http://schemas.openxmlformats.org/officeDocument/2006/relationships/theme" Id="rId13"/><Relationship Target="../slideLayouts/slideLayout12.xml" Type="http://schemas.openxmlformats.org/officeDocument/2006/relationships/slideLayout" Id="rId4"/><Relationship Target="../slideLayouts/slideLayout18.xml" Type="http://schemas.openxmlformats.org/officeDocument/2006/relationships/slideLayout" Id="rId10"/><Relationship Target="../slideLayouts/slideLayout11.xml" Type="http://schemas.openxmlformats.org/officeDocument/2006/relationships/slideLayout" Id="rId3"/><Relationship Target="../slideLayouts/slideLayout19.xml" Type="http://schemas.openxmlformats.org/officeDocument/2006/relationships/slideLayout" Id="rId11"/><Relationship Target="../slideLayouts/slideLayout17.xml" Type="http://schemas.openxmlformats.org/officeDocument/2006/relationships/slideLayout" Id="rId9"/><Relationship Target="../slideLayouts/slideLayout14.xml" Type="http://schemas.openxmlformats.org/officeDocument/2006/relationships/slideLayout" Id="rId6"/><Relationship Target="../slideLayouts/slideLayout13.xml" Type="http://schemas.openxmlformats.org/officeDocument/2006/relationships/slideLayout" Id="rId5"/><Relationship Target="../slideLayouts/slideLayout16.xml" Type="http://schemas.openxmlformats.org/officeDocument/2006/relationships/slideLayout" Id="rId8"/><Relationship Target="../slideLayouts/slideLayout15.xml" Type="http://schemas.openxmlformats.org/officeDocument/2006/relationships/slideLayout" Id="rId7"/></Relationships>
</file>

<file path=ppt/slideMasters/_rels/slideMaster3.xml.rels><?xml version="1.0" encoding="UTF-8" standalone="yes"?><Relationships xmlns="http://schemas.openxmlformats.org/package/2006/relationships"><Relationship Target="../media/image05.png" Type="http://schemas.openxmlformats.org/officeDocument/2006/relationships/image" Id="rId2"/><Relationship Target="../media/image02.jpg" Type="http://schemas.openxmlformats.org/officeDocument/2006/relationships/image" Id="rId1"/><Relationship Target="../theme/theme5.xml" Type="http://schemas.openxmlformats.org/officeDocument/2006/relationships/theme" Id="rId4"/><Relationship Target="../slideLayouts/slideLayout21.xml" Type="http://schemas.openxmlformats.org/officeDocument/2006/relationships/slideLayout" Id="rId3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1"/>
          <a:stretch>
            <a:fillRect/>
          </a:stretch>
        </a:blipFill>
      </p:bgPr>
    </p:bg>
    <p:spTree>
      <p:nvGrpSpPr>
        <p:cNvPr id="8" name="Shape 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" name="Shape 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1" cap="none" baseline="0" sz="2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1" cap="none" baseline="0" sz="2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1" cap="none" baseline="0" sz="2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1" cap="none" baseline="0" sz="2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1" cap="none" baseline="0" sz="2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marR="0" indent="0" marL="457200">
              <a:spcBef>
                <a:spcPts val="0"/>
              </a:spcBef>
              <a:spcAft>
                <a:spcPts val="0"/>
              </a:spcAft>
              <a:defRPr strike="noStrike" u="none" b="1" cap="none" baseline="0" sz="2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marR="0" indent="0" marL="914400">
              <a:spcBef>
                <a:spcPts val="0"/>
              </a:spcBef>
              <a:spcAft>
                <a:spcPts val="0"/>
              </a:spcAft>
              <a:defRPr strike="noStrike" u="none" b="1" cap="none" baseline="0" sz="2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marR="0" indent="0" marL="1371600">
              <a:spcBef>
                <a:spcPts val="0"/>
              </a:spcBef>
              <a:spcAft>
                <a:spcPts val="0"/>
              </a:spcAft>
              <a:defRPr strike="noStrike" u="none" b="1" cap="none" baseline="0" sz="2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marR="0" indent="0" marL="1828800">
              <a:spcBef>
                <a:spcPts val="0"/>
              </a:spcBef>
              <a:spcAft>
                <a:spcPts val="0"/>
              </a:spcAft>
              <a:defRPr strike="noStrike" u="none" b="1" cap="none" baseline="0" sz="2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" type="body"/>
          </p:nvPr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-165100" marL="34290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marR="0" indent="-133350" marL="74295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marR="0" indent="-101600" marL="11430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marR="0" indent="-114300" marL="160020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marR="0" indent="-127000" marL="20574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trike="noStrike" u="none" b="0" cap="none" baseline="0" sz="1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marR="0" indent="-127000" marL="25146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trike="noStrike" u="none" b="0" cap="none" baseline="0" sz="1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marR="0" indent="-127000" marL="29718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trike="noStrike" u="none" b="0" cap="none" baseline="0" sz="1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marR="0" indent="-127000" marL="34290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trike="noStrike" u="none" b="0" cap="none" baseline="0" sz="1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marR="0" indent="-127000" marL="38862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trike="noStrike" u="none" b="0" cap="none" baseline="0" sz="1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0" type="dt"/>
          </p:nvPr>
        </p:nvSpPr>
        <p:spPr>
          <a:xfrm>
            <a:off y="6245225" x="457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1" type="ftr"/>
          </p:nvPr>
        </p:nvSpPr>
        <p:spPr>
          <a:xfrm>
            <a:off y="6245225" x="3124200"/>
            <a:ext cy="476249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Shape 13"/>
          <p:cNvSpPr txBox="1"/>
          <p:nvPr/>
        </p:nvSpPr>
        <p:spPr>
          <a:xfrm>
            <a:off y="0" x="0"/>
            <a:ext cy="6858000" cx="9144000"/>
          </a:xfrm>
          <a:prstGeom prst="rect">
            <a:avLst/>
          </a:prstGeom>
          <a:noFill/>
          <a:ln w="38100" cap="rnd">
            <a:solidFill>
              <a:srgbClr val="DDDDDD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y="6602411" x="8675686"/>
            <a:ext cy="207961" cx="43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defRPr strike="noStrike" u="none" b="0" cap="none" baseline="0" sz="1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1"/>
          <a:stretch>
            <a:fillRect/>
          </a:stretch>
        </a:blipFill>
      </p:bgPr>
    </p:bg>
    <p:spTree>
      <p:nvGrpSpPr>
        <p:cNvPr id="48" name="Shape 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9" name="Shape 49"/>
          <p:cNvSpPr txBox="1"/>
          <p:nvPr>
            <p:ph type="title"/>
          </p:nvPr>
        </p:nvSpPr>
        <p:spPr>
          <a:xfrm>
            <a:off y="333375" x="3489325"/>
            <a:ext cy="360362" cx="287972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spcBef>
                <a:spcPts val="0"/>
              </a:spcBef>
              <a:spcAft>
                <a:spcPts val="0"/>
              </a:spcAft>
              <a:defRPr strike="noStrike" u="none" b="1" cap="none" baseline="0" sz="16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r" rtl="0" marR="0" indent="0" marL="0">
              <a:spcBef>
                <a:spcPts val="0"/>
              </a:spcBef>
              <a:spcAft>
                <a:spcPts val="0"/>
              </a:spcAft>
              <a:defRPr strike="noStrike" u="none" b="1" cap="none" baseline="0" sz="16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r" rtl="0" marR="0" indent="0" marL="0">
              <a:spcBef>
                <a:spcPts val="0"/>
              </a:spcBef>
              <a:spcAft>
                <a:spcPts val="0"/>
              </a:spcAft>
              <a:defRPr strike="noStrike" u="none" b="1" cap="none" baseline="0" sz="16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r" rtl="0" marR="0" indent="0" marL="0">
              <a:spcBef>
                <a:spcPts val="0"/>
              </a:spcBef>
              <a:spcAft>
                <a:spcPts val="0"/>
              </a:spcAft>
              <a:defRPr strike="noStrike" u="none" b="1" cap="none" baseline="0" sz="16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r" rtl="0" marR="0" indent="0" marL="0">
              <a:spcBef>
                <a:spcPts val="0"/>
              </a:spcBef>
              <a:spcAft>
                <a:spcPts val="0"/>
              </a:spcAft>
              <a:defRPr strike="noStrike" u="none" b="1" cap="none" baseline="0" sz="16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r" rtl="0" marR="0" indent="0" marL="457200">
              <a:spcBef>
                <a:spcPts val="0"/>
              </a:spcBef>
              <a:spcAft>
                <a:spcPts val="0"/>
              </a:spcAft>
              <a:defRPr strike="noStrike" u="none" b="1" cap="none" baseline="0" sz="16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r" rtl="0" marR="0" indent="0" marL="914400">
              <a:spcBef>
                <a:spcPts val="0"/>
              </a:spcBef>
              <a:spcAft>
                <a:spcPts val="0"/>
              </a:spcAft>
              <a:defRPr strike="noStrike" u="none" b="1" cap="none" baseline="0" sz="16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r" rtl="0" marR="0" indent="0" marL="1371600">
              <a:spcBef>
                <a:spcPts val="0"/>
              </a:spcBef>
              <a:spcAft>
                <a:spcPts val="0"/>
              </a:spcAft>
              <a:defRPr strike="noStrike" u="none" b="1" cap="none" baseline="0" sz="16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r" rtl="0" marR="0" indent="0" marL="1828800">
              <a:spcBef>
                <a:spcPts val="0"/>
              </a:spcBef>
              <a:spcAft>
                <a:spcPts val="0"/>
              </a:spcAft>
              <a:defRPr strike="noStrike" u="none" b="1" cap="none" baseline="0" sz="16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y="1341437" x="1116012"/>
            <a:ext cy="4319587" cx="755967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-190500" marL="3429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marR="0" indent="-158750" marL="74295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marR="0" indent="-114300" marL="114300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marR="0" indent="-127000" marL="16002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trike="noStrike" u="none" b="0" cap="none" baseline="0" sz="1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marR="0" indent="-139700" marL="205740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trike="noStrike" u="none" b="0" cap="none" baseline="0" sz="1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marR="0" indent="-139700" marL="251460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trike="noStrike" u="none" b="0" cap="none" baseline="0" sz="1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marR="0" indent="-139700" marL="297180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trike="noStrike" u="none" b="0" cap="none" baseline="0" sz="1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marR="0" indent="-139700" marL="342900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trike="noStrike" u="none" b="0" cap="none" baseline="0" sz="1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marR="0" indent="-139700" marL="388620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trike="noStrike" u="none" b="0" cap="none" baseline="0" sz="1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0" type="dt"/>
          </p:nvPr>
        </p:nvSpPr>
        <p:spPr>
          <a:xfrm>
            <a:off y="6245225" x="457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1" type="ftr"/>
          </p:nvPr>
        </p:nvSpPr>
        <p:spPr>
          <a:xfrm>
            <a:off y="6245225" x="3124200"/>
            <a:ext cy="476249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y="6605586" x="8677275"/>
            <a:ext cy="207961" cx="43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defRPr strike="noStrike" u="none" b="0" cap="none" baseline="0" sz="1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54" name="Shape 54"/>
          <p:cNvSpPr txBox="1"/>
          <p:nvPr/>
        </p:nvSpPr>
        <p:spPr>
          <a:xfrm>
            <a:off y="333375" x="6588125"/>
            <a:ext cy="360362" cx="2158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cxnSp>
        <p:nvCxnSpPr>
          <p:cNvPr id="55" name="Shape 55"/>
          <p:cNvCxnSpPr/>
          <p:nvPr/>
        </p:nvCxnSpPr>
        <p:spPr>
          <a:xfrm>
            <a:off y="260350" x="6443662"/>
            <a:ext cy="431799" cx="0"/>
          </a:xfrm>
          <a:prstGeom prst="straightConnector1">
            <a:avLst/>
          </a:prstGeom>
          <a:noFill/>
          <a:ln w="9525" cap="rnd">
            <a:solidFill>
              <a:schemeClr val="lt2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56" name="Shape 56"/>
          <p:cNvSpPr txBox="1"/>
          <p:nvPr/>
        </p:nvSpPr>
        <p:spPr>
          <a:xfrm>
            <a:off y="981075" x="1116012"/>
            <a:ext cy="366711" cx="4176711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57" name="Shape 57"/>
          <p:cNvSpPr txBox="1"/>
          <p:nvPr/>
        </p:nvSpPr>
        <p:spPr>
          <a:xfrm>
            <a:off y="0" x="0"/>
            <a:ext cy="6858000" cx="9144000"/>
          </a:xfrm>
          <a:prstGeom prst="rect">
            <a:avLst/>
          </a:prstGeom>
          <a:noFill/>
          <a:ln w="38100" cap="rnd">
            <a:solidFill>
              <a:srgbClr val="DDDDDD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58" name="Shape 58"/>
          <p:cNvSpPr/>
          <p:nvPr/>
        </p:nvSpPr>
        <p:spPr>
          <a:xfrm>
            <a:off y="5876925" x="395287"/>
            <a:ext cy="868361" cx="1441449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1"/>
          <a:stretch>
            <a:fillRect/>
          </a:stretch>
        </a:blipFill>
      </p:bgPr>
    </p:bg>
    <p:spTree>
      <p:nvGrpSpPr>
        <p:cNvPr id="92" name="Shape 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cxnSp>
        <p:nvCxnSpPr>
          <p:cNvPr id="93" name="Shape 93"/>
          <p:cNvCxnSpPr/>
          <p:nvPr/>
        </p:nvCxnSpPr>
        <p:spPr>
          <a:xfrm>
            <a:off y="3068636" x="4859337"/>
            <a:ext cy="576262" cx="0"/>
          </a:xfrm>
          <a:prstGeom prst="straightConnector1">
            <a:avLst/>
          </a:prstGeom>
          <a:noFill/>
          <a:ln w="9525" cap="rnd">
            <a:solidFill>
              <a:schemeClr val="lt2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94" name="Shape 94"/>
          <p:cNvSpPr txBox="1"/>
          <p:nvPr/>
        </p:nvSpPr>
        <p:spPr>
          <a:xfrm>
            <a:off y="0" x="0"/>
            <a:ext cy="6858000" cx="9144000"/>
          </a:xfrm>
          <a:prstGeom prst="rect">
            <a:avLst/>
          </a:prstGeom>
          <a:noFill/>
          <a:ln w="38100" cap="rnd">
            <a:solidFill>
              <a:srgbClr val="DDDDDD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95" name="Shape 95"/>
          <p:cNvSpPr/>
          <p:nvPr/>
        </p:nvSpPr>
        <p:spPr>
          <a:xfrm>
            <a:off y="5876925" x="395287"/>
            <a:ext cy="868361" cx="1441449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id="96" name="Shape 9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1" cap="none" baseline="0" sz="2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1" cap="none" baseline="0" sz="2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1" cap="none" baseline="0" sz="2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1" cap="none" baseline="0" sz="2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1" cap="none" baseline="0" sz="2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marR="0" indent="0" marL="457200">
              <a:spcBef>
                <a:spcPts val="0"/>
              </a:spcBef>
              <a:spcAft>
                <a:spcPts val="0"/>
              </a:spcAft>
              <a:defRPr strike="noStrike" u="none" b="1" cap="none" baseline="0" sz="2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marR="0" indent="0" marL="914400">
              <a:spcBef>
                <a:spcPts val="0"/>
              </a:spcBef>
              <a:spcAft>
                <a:spcPts val="0"/>
              </a:spcAft>
              <a:defRPr strike="noStrike" u="none" b="1" cap="none" baseline="0" sz="2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marR="0" indent="0" marL="1371600">
              <a:spcBef>
                <a:spcPts val="0"/>
              </a:spcBef>
              <a:spcAft>
                <a:spcPts val="0"/>
              </a:spcAft>
              <a:defRPr strike="noStrike" u="none" b="1" cap="none" baseline="0" sz="2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marR="0" indent="0" marL="1828800">
              <a:spcBef>
                <a:spcPts val="0"/>
              </a:spcBef>
              <a:spcAft>
                <a:spcPts val="0"/>
              </a:spcAft>
              <a:defRPr strike="noStrike" u="none" b="1" cap="none" baseline="0" sz="2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-165100" marL="34290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marR="0" indent="-133350" marL="74295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marR="0" indent="-101600" marL="11430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marR="0" indent="-114300" marL="160020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marR="0" indent="-127000" marL="20574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trike="noStrike" u="none" b="0" cap="none" baseline="0" sz="1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marR="0" indent="-127000" marL="25146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trike="noStrike" u="none" b="0" cap="none" baseline="0" sz="1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marR="0" indent="-127000" marL="29718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trike="noStrike" u="none" b="0" cap="none" baseline="0" sz="1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marR="0" indent="-127000" marL="34290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trike="noStrike" u="none" b="0" cap="none" baseline="0" sz="1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marR="0" indent="-127000" marL="38862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 strike="noStrike" u="none" b="0" cap="none" baseline="0" sz="1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8" name="Shape 98"/>
          <p:cNvSpPr txBox="1"/>
          <p:nvPr>
            <p:ph idx="10" type="dt"/>
          </p:nvPr>
        </p:nvSpPr>
        <p:spPr>
          <a:xfrm>
            <a:off y="6245225" x="457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9" name="Shape 99"/>
          <p:cNvSpPr txBox="1"/>
          <p:nvPr>
            <p:ph idx="11" type="ftr"/>
          </p:nvPr>
        </p:nvSpPr>
        <p:spPr>
          <a:xfrm>
            <a:off y="6245225" x="3124200"/>
            <a:ext cy="476249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0" name="Shape 100"/>
          <p:cNvSpPr txBox="1"/>
          <p:nvPr>
            <p:ph idx="12" type="sldNum"/>
          </p:nvPr>
        </p:nvSpPr>
        <p:spPr>
          <a:xfrm>
            <a:off y="6602411" x="8675686"/>
            <a:ext cy="207961" cx="43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defRPr strike="noStrike" u="none" b="0" cap="none" baseline="0" sz="1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68" r:id="rId3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2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0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0.xml" Type="http://schemas.openxmlformats.org/officeDocument/2006/relationships/slideLayout" Id="rId1"/><Relationship Target="../media/image08.png" Type="http://schemas.openxmlformats.org/officeDocument/2006/relationships/image" Id="rId3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0.xml" Type="http://schemas.openxmlformats.org/officeDocument/2006/relationships/slideLayout" Id="rId1"/><Relationship Target="../media/image09.png" Type="http://schemas.openxmlformats.org/officeDocument/2006/relationships/image" Id="rId3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0.xml" Type="http://schemas.openxmlformats.org/officeDocument/2006/relationships/slideLayout" Id="rId1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20.xml" Type="http://schemas.openxmlformats.org/officeDocument/2006/relationships/slideLayout" Id="rId1"/><Relationship Target="../media/image10.png" Type="http://schemas.openxmlformats.org/officeDocument/2006/relationships/image" Id="rId3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20.xml" Type="http://schemas.openxmlformats.org/officeDocument/2006/relationships/slideLayout" Id="rId1"/><Relationship Target="../media/image11.png" Type="http://schemas.openxmlformats.org/officeDocument/2006/relationships/image" Id="rId3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20.xml" Type="http://schemas.openxmlformats.org/officeDocument/2006/relationships/slideLayout" Id="rId1"/><Relationship Target="../media/image12.png" Type="http://schemas.openxmlformats.org/officeDocument/2006/relationships/image" Id="rId3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20.xml" Type="http://schemas.openxmlformats.org/officeDocument/2006/relationships/slideLayout" Id="rId1"/><Relationship Target="http://www.alegsa.com.ar/Dic/avast.php" Type="http://schemas.openxmlformats.org/officeDocument/2006/relationships/hyperlink" TargetMode="External" Id="rId4"/><Relationship Target="http://www.avast.com/es-es/index" Type="http://schemas.openxmlformats.org/officeDocument/2006/relationships/hyperlink" TargetMode="External" Id="rId3"/><Relationship Target="http://www.kasperskyantivirus.es/soluciones-kaspersky-seguridad-para-empresas/kaspersky-business-space-security" Type="http://schemas.openxmlformats.org/officeDocument/2006/relationships/hyperlink" TargetMode="External" Id="rId6"/><Relationship Target="https://shop.pandasecurity.com/cgi-bin/pp/reg=ES/ml=ES?page=enterprise&amp;track=54399&amp;actp=1" Type="http://schemas.openxmlformats.org/officeDocument/2006/relationships/hyperlink" TargetMode="External" Id="rId5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0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0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0.xml" Type="http://schemas.openxmlformats.org/officeDocument/2006/relationships/slideLayout" Id="rId1"/><Relationship Target="../media/image07.pn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0.xml" Type="http://schemas.openxmlformats.org/officeDocument/2006/relationships/slideLayout" Id="rId1"/><Relationship Target="../media/image04.pn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0.xml" Type="http://schemas.openxmlformats.org/officeDocument/2006/relationships/slideLayout" Id="rId1"/><Relationship Target="../media/image01.pn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0.xml" Type="http://schemas.openxmlformats.org/officeDocument/2006/relationships/slideLayout" Id="rId1"/><Relationship Target="../media/image03.png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0.xml" Type="http://schemas.openxmlformats.org/officeDocument/2006/relationships/slideLayout" Id="rId1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0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4" name="Shape 1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5" name="Shape 105"/>
          <p:cNvSpPr txBox="1"/>
          <p:nvPr/>
        </p:nvSpPr>
        <p:spPr>
          <a:xfrm rot="-954">
            <a:off y="2564935" x="396814"/>
            <a:ext cy="503099" cx="4319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strike="noStrike" u="none" b="1" cap="none" baseline="0" sz="20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b="1" sz="2000" lang="en-US">
                <a:solidFill>
                  <a:srgbClr val="FF0000"/>
                </a:solidFill>
              </a:rPr>
              <a:t>ntivirus</a:t>
            </a:r>
            <a:r>
              <a:rPr b="1" sz="2000" lang="en-US">
                <a:solidFill>
                  <a:schemeClr val="dk2"/>
                </a:solidFill>
              </a:rPr>
              <a:t>Pablo Toledo</a:t>
            </a:r>
          </a:p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b="1" sz="2000" lang="en-US">
                <a:solidFill>
                  <a:schemeClr val="dk2"/>
                </a:solidFill>
              </a:rPr>
              <a:t>Daniel Laguna</a:t>
            </a:r>
          </a:p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b="1" sz="2000" lang="en-US">
                <a:solidFill>
                  <a:schemeClr val="dk2"/>
                </a:solidFill>
              </a:rPr>
              <a:t>Diego de Pablo</a:t>
            </a:r>
            <a:r>
              <a:rPr strike="noStrike" u="none" b="0" cap="none" baseline="0" sz="2000" lang="en-US" i="0">
                <a:solidFill>
                  <a:srgbClr val="6B6BCF"/>
                </a:solidFill>
                <a:latin typeface="Arial"/>
                <a:ea typeface="Arial"/>
                <a:cs typeface="Arial"/>
                <a:sym typeface="Arial"/>
              </a:rPr>
              <a:t>Capítulo: </a:t>
            </a:r>
            <a:r>
              <a:rPr sz="2000" lang="en-US">
                <a:solidFill>
                  <a:srgbClr val="00B050"/>
                </a:solidFill>
              </a:rPr>
              <a:t>Avast</a:t>
            </a:r>
            <a:r>
              <a:rPr strike="noStrike" u="none" b="0" cap="none" baseline="0" sz="2000" lang="en-US" i="0">
                <a:solidFill>
                  <a:srgbClr val="6B6BCF"/>
                </a:solidFill>
                <a:latin typeface="Arial"/>
                <a:ea typeface="Arial"/>
                <a:cs typeface="Arial"/>
                <a:sym typeface="Arial"/>
              </a:rPr>
              <a:t>Palabras clave: </a:t>
            </a:r>
            <a:r>
              <a:rPr sz="2000" lang="en-US">
                <a:solidFill>
                  <a:srgbClr val="00B050"/>
                </a:solidFill>
              </a:rPr>
              <a:t>antivirus</a:t>
            </a:r>
          </a:p>
        </p:txBody>
      </p:sp>
      <p:sp>
        <p:nvSpPr>
          <p:cNvPr id="106" name="Shape 106"/>
          <p:cNvSpPr txBox="1"/>
          <p:nvPr/>
        </p:nvSpPr>
        <p:spPr>
          <a:xfrm>
            <a:off y="3068636" x="4972050"/>
            <a:ext cy="503236" cx="399256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sz="2000" lang="en-US">
                <a:solidFill>
                  <a:schemeClr val="lt2"/>
                </a:solidFill>
              </a:rPr>
              <a:t>Implementación del sistema antivirus Avast! en la empresa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3" name="Shape 1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4" name="Shape 174"/>
          <p:cNvSpPr txBox="1"/>
          <p:nvPr/>
        </p:nvSpPr>
        <p:spPr>
          <a:xfrm>
            <a:off y="6605586" x="8677275"/>
            <a:ext cy="207900" cx="431700"/>
          </a:xfrm>
          <a:prstGeom prst="rect">
            <a:avLst/>
          </a:prstGeom>
          <a:noFill/>
          <a:ln>
            <a:noFill/>
          </a:ln>
        </p:spPr>
        <p:txBody>
          <a:bodyPr bIns="45700" rIns="91425" lIns="0" tIns="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
</a:t>
            </a:r>
          </a:p>
        </p:txBody>
      </p:sp>
      <p:sp>
        <p:nvSpPr>
          <p:cNvPr id="175" name="Shape 175"/>
          <p:cNvSpPr txBox="1"/>
          <p:nvPr/>
        </p:nvSpPr>
        <p:spPr>
          <a:xfrm>
            <a:off y="333375" x="3489325"/>
            <a:ext cy="360299" cx="2879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strike="noStrike" u="none" b="1" cap="none" baseline="0" sz="12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b="1" sz="1200" lang="en-US">
                <a:solidFill>
                  <a:srgbClr val="FF0000"/>
                </a:solidFill>
              </a:rPr>
              <a:t>ntivirus</a:t>
            </a:r>
            <a:r>
              <a:rPr strike="noStrike" u="none" b="1" cap="none" baseline="0" sz="12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1" cap="none" baseline="0" sz="1200" lang="en-US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– </a:t>
            </a:r>
            <a:r>
              <a:rPr b="1" sz="1200" lang="en-US">
                <a:solidFill>
                  <a:schemeClr val="dk2"/>
                </a:solidFill>
              </a:rPr>
              <a:t>Avast</a:t>
            </a:r>
          </a:p>
        </p:txBody>
      </p:sp>
      <p:sp>
        <p:nvSpPr>
          <p:cNvPr id="176" name="Shape 176"/>
          <p:cNvSpPr txBox="1"/>
          <p:nvPr/>
        </p:nvSpPr>
        <p:spPr>
          <a:xfrm>
            <a:off y="1341437" x="1116012"/>
            <a:ext cy="4319700" cx="7559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rtl="0" lvl="0" indent="-342900" marL="342900">
              <a:buClr>
                <a:schemeClr val="dk1"/>
              </a:buClr>
              <a:buSzPct val="100000"/>
              <a:buFont typeface="Arial"/>
              <a:buChar char="•"/>
            </a:pPr>
            <a:r>
              <a:rPr sz="2400" lang="en-US" i="1">
                <a:solidFill>
                  <a:schemeClr val="dk1"/>
                </a:solidFill>
              </a:rPr>
              <a:t>Implantación en 3 fases:</a:t>
            </a:r>
          </a:p>
          <a:p>
            <a:pPr rtl="0" lvl="1" indent="-311150" marL="742950">
              <a:buClr>
                <a:schemeClr val="dk1"/>
              </a:buClr>
              <a:buSzPct val="100000"/>
              <a:buFont typeface="Arial"/>
              <a:buChar char="–"/>
            </a:pPr>
            <a:r>
              <a:rPr sz="2400" lang="en-US" i="1">
                <a:solidFill>
                  <a:schemeClr val="dk1"/>
                </a:solidFill>
              </a:rPr>
              <a:t>Servidor</a:t>
            </a:r>
          </a:p>
          <a:p>
            <a:pPr rtl="0" lvl="1" indent="-311150" marL="742950">
              <a:buClr>
                <a:schemeClr val="dk1"/>
              </a:buClr>
              <a:buSzPct val="100000"/>
              <a:buFont typeface="Arial"/>
              <a:buChar char="–"/>
            </a:pPr>
            <a:r>
              <a:rPr sz="2400" lang="en-US" i="1">
                <a:solidFill>
                  <a:schemeClr val="dk1"/>
                </a:solidFill>
              </a:rPr>
              <a:t>Ordenadores</a:t>
            </a:r>
          </a:p>
          <a:p>
            <a:pPr rtl="0" lvl="1" indent="-311150" marL="742950">
              <a:buClr>
                <a:schemeClr val="dk1"/>
              </a:buClr>
              <a:buSzPct val="100000"/>
              <a:buFont typeface="Arial"/>
              <a:buChar char="–"/>
            </a:pPr>
            <a:r>
              <a:rPr sz="2400" lang="en-US" i="1">
                <a:solidFill>
                  <a:schemeClr val="dk1"/>
                </a:solidFill>
              </a:rPr>
              <a:t>Móviles de Empresa</a:t>
            </a:r>
          </a:p>
          <a:p>
            <a:r>
              <a:t/>
            </a:r>
          </a:p>
        </p:txBody>
      </p:sp>
      <p:sp>
        <p:nvSpPr>
          <p:cNvPr id="177" name="Shape 177"/>
          <p:cNvSpPr txBox="1"/>
          <p:nvPr/>
        </p:nvSpPr>
        <p:spPr>
          <a:xfrm>
            <a:off y="333375" x="6588125"/>
            <a:ext cy="358799" cx="23052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b="1" sz="1600" lang="en-US">
                <a:solidFill>
                  <a:schemeClr val="lt2"/>
                </a:solidFill>
              </a:rPr>
              <a:t>Implantación</a:t>
            </a:r>
          </a:p>
        </p:txBody>
      </p:sp>
      <p:sp>
        <p:nvSpPr>
          <p:cNvPr id="178" name="Shape 178"/>
          <p:cNvSpPr/>
          <p:nvPr/>
        </p:nvSpPr>
        <p:spPr>
          <a:xfrm>
            <a:off y="1468050" x="5821750"/>
            <a:ext cy="2057400" cx="27432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2" name="Shape 18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3" name="Shape 183"/>
          <p:cNvSpPr txBox="1"/>
          <p:nvPr/>
        </p:nvSpPr>
        <p:spPr>
          <a:xfrm>
            <a:off y="6605586" x="8677275"/>
            <a:ext cy="207900" cx="431700"/>
          </a:xfrm>
          <a:prstGeom prst="rect">
            <a:avLst/>
          </a:prstGeom>
          <a:noFill/>
          <a:ln>
            <a:noFill/>
          </a:ln>
        </p:spPr>
        <p:txBody>
          <a:bodyPr bIns="45700" rIns="91425" lIns="0" tIns="0" anchor="t" anchorCtr="0">
            <a:noAutofit/>
          </a:bodyPr>
          <a:lstStyle/>
          <a:p/>
        </p:txBody>
      </p:sp>
      <p:sp>
        <p:nvSpPr>
          <p:cNvPr id="184" name="Shape 184"/>
          <p:cNvSpPr txBox="1"/>
          <p:nvPr/>
        </p:nvSpPr>
        <p:spPr>
          <a:xfrm>
            <a:off y="333375" x="3489325"/>
            <a:ext cy="360299" cx="2879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strike="noStrike" u="none" b="1" cap="none" baseline="0" sz="12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b="1" sz="1200" lang="en-US">
                <a:solidFill>
                  <a:srgbClr val="FF0000"/>
                </a:solidFill>
              </a:rPr>
              <a:t>ntivirus</a:t>
            </a:r>
            <a:r>
              <a:rPr strike="noStrike" u="none" b="1" cap="none" baseline="0" sz="12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1" cap="none" baseline="0" sz="1200" lang="en-US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– </a:t>
            </a:r>
            <a:r>
              <a:rPr b="1" sz="1200" lang="en-US">
                <a:solidFill>
                  <a:schemeClr val="dk2"/>
                </a:solidFill>
              </a:rPr>
              <a:t>Avast</a:t>
            </a:r>
          </a:p>
        </p:txBody>
      </p:sp>
      <p:sp>
        <p:nvSpPr>
          <p:cNvPr id="185" name="Shape 185"/>
          <p:cNvSpPr txBox="1"/>
          <p:nvPr/>
        </p:nvSpPr>
        <p:spPr>
          <a:xfrm>
            <a:off y="1341437" x="1116012"/>
            <a:ext cy="4319700" cx="7559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2400" lang="en-US">
                <a:solidFill>
                  <a:schemeClr val="dk1"/>
                </a:solidFill>
              </a:rPr>
              <a:t>Implantación en Servidor</a:t>
            </a:r>
          </a:p>
          <a:p>
            <a:r>
              <a:t/>
            </a:r>
          </a:p>
          <a:p>
            <a:pPr rtl="0" lvl="0" marR="0" indent="-34290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en-US">
                <a:solidFill>
                  <a:schemeClr val="dk1"/>
                </a:solidFill>
              </a:rPr>
              <a:t>Fuera del horario laboral, se implantará de forma manual</a:t>
            </a:r>
          </a:p>
          <a:p>
            <a:pPr rtl="0" lv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800" lang="en-US">
                <a:solidFill>
                  <a:schemeClr val="dk1"/>
                </a:solidFill>
              </a:rPr>
              <a:t> 	y se conectará inmediatamente a la red para</a:t>
            </a:r>
          </a:p>
          <a:p>
            <a:pPr rtl="0" lv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800" lang="en-US">
                <a:solidFill>
                  <a:schemeClr val="dk1"/>
                </a:solidFill>
              </a:rPr>
              <a:t>	que el antivirus quede actualizado en </a:t>
            </a:r>
          </a:p>
          <a:p>
            <a:pPr rtl="0" lv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800" lang="en-US">
                <a:solidFill>
                  <a:schemeClr val="dk1"/>
                </a:solidFill>
              </a:rPr>
              <a:t>	servidor antes de empezar a analizar </a:t>
            </a:r>
          </a:p>
          <a:p>
            <a:pPr rtl="0" lv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800" lang="en-US">
                <a:solidFill>
                  <a:schemeClr val="dk1"/>
                </a:solidFill>
              </a:rPr>
              <a:t>	las conexiones de los clientes.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186" name="Shape 186"/>
          <p:cNvSpPr txBox="1"/>
          <p:nvPr/>
        </p:nvSpPr>
        <p:spPr>
          <a:xfrm>
            <a:off y="333375" x="6588125"/>
            <a:ext cy="358799" cx="23052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b="1" sz="1600" lang="en-US">
                <a:solidFill>
                  <a:schemeClr val="lt2"/>
                </a:solidFill>
              </a:rPr>
              <a:t>Implantación</a:t>
            </a:r>
          </a:p>
        </p:txBody>
      </p:sp>
      <p:sp>
        <p:nvSpPr>
          <p:cNvPr id="187" name="Shape 187"/>
          <p:cNvSpPr/>
          <p:nvPr/>
        </p:nvSpPr>
        <p:spPr>
          <a:xfrm>
            <a:off y="2423025" x="5404350"/>
            <a:ext cy="3771900" cx="3175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1" name="Shape 1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2" name="Shape 192"/>
          <p:cNvSpPr txBox="1"/>
          <p:nvPr/>
        </p:nvSpPr>
        <p:spPr>
          <a:xfrm>
            <a:off y="333375" x="3489325"/>
            <a:ext cy="360299" cx="2879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strike="noStrike" u="none" b="1" cap="none" baseline="0" sz="12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b="1" sz="1200" lang="en-US">
                <a:solidFill>
                  <a:srgbClr val="FF0000"/>
                </a:solidFill>
              </a:rPr>
              <a:t>ntivirus</a:t>
            </a:r>
            <a:r>
              <a:rPr strike="noStrike" u="none" b="1" cap="none" baseline="0" sz="12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1" cap="none" baseline="0" sz="1200" lang="en-US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– </a:t>
            </a:r>
            <a:r>
              <a:rPr b="1" sz="1200" lang="en-US">
                <a:solidFill>
                  <a:schemeClr val="dk2"/>
                </a:solidFill>
              </a:rPr>
              <a:t>Avast</a:t>
            </a:r>
          </a:p>
        </p:txBody>
      </p:sp>
      <p:sp>
        <p:nvSpPr>
          <p:cNvPr id="193" name="Shape 193"/>
          <p:cNvSpPr txBox="1"/>
          <p:nvPr/>
        </p:nvSpPr>
        <p:spPr>
          <a:xfrm>
            <a:off y="1341437" x="1116012"/>
            <a:ext cy="4319700" cx="7559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2400" lang="en-US">
                <a:solidFill>
                  <a:schemeClr val="dk1"/>
                </a:solidFill>
              </a:rPr>
              <a:t>Implantación en los ordenadores</a:t>
            </a:r>
          </a:p>
          <a:p>
            <a:r>
              <a:t/>
            </a:r>
          </a:p>
          <a:p>
            <a:pPr rtl="0" lvl="0" marR="0" indent="-34290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sz="1800" lang="en-US">
                <a:solidFill>
                  <a:schemeClr val="dk1"/>
                </a:solidFill>
              </a:rPr>
              <a:t>Fuera de horario laboral, después de realizar la implementaciòn en el servidor se lanzará una instalación por red en todos los terminales de manera simultánea.</a:t>
            </a:r>
          </a:p>
          <a:p>
            <a:r>
              <a:t/>
            </a:r>
          </a:p>
          <a:p>
            <a:pPr rtl="0" lvl="0" marR="0" indent="-34290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en-US">
                <a:solidFill>
                  <a:schemeClr val="dk1"/>
                </a:solidFill>
              </a:rPr>
              <a:t>Este método nos proporcionará una rápida</a:t>
            </a:r>
          </a:p>
          <a:p>
            <a:pPr rtl="0" lv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800" lang="en-US">
                <a:solidFill>
                  <a:schemeClr val="dk1"/>
                </a:solidFill>
              </a:rPr>
              <a:t>	implantación.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194" name="Shape 194"/>
          <p:cNvSpPr txBox="1"/>
          <p:nvPr/>
        </p:nvSpPr>
        <p:spPr>
          <a:xfrm>
            <a:off y="333375" x="6588125"/>
            <a:ext cy="358799" cx="23052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b="1" sz="1600" lang="en-US">
                <a:solidFill>
                  <a:schemeClr val="lt2"/>
                </a:solidFill>
              </a:rPr>
              <a:t>Implantación</a:t>
            </a:r>
          </a:p>
        </p:txBody>
      </p:sp>
      <p:sp>
        <p:nvSpPr>
          <p:cNvPr id="195" name="Shape 195"/>
          <p:cNvSpPr txBox="1"/>
          <p:nvPr>
            <p:ph idx="12" type="sldNum"/>
          </p:nvPr>
        </p:nvSpPr>
        <p:spPr>
          <a:xfrm>
            <a:off y="6566836" x="6449375"/>
            <a:ext cy="207900" cx="431700"/>
          </a:xfrm>
          <a:prstGeom prst="rect">
            <a:avLst/>
          </a:prstGeom>
          <a:noFill/>
          <a:ln>
            <a:noFill/>
          </a:ln>
        </p:spPr>
        <p:txBody>
          <a:bodyPr bIns="45700" rIns="91425" lIns="0" tIns="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  <p:sp>
        <p:nvSpPr>
          <p:cNvPr id="196" name="Shape 196"/>
          <p:cNvSpPr/>
          <p:nvPr/>
        </p:nvSpPr>
        <p:spPr>
          <a:xfrm>
            <a:off y="3157325" x="5999325"/>
            <a:ext cy="2596099" cx="26779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0" name="Shape 2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1" name="Shape 201"/>
          <p:cNvSpPr txBox="1"/>
          <p:nvPr/>
        </p:nvSpPr>
        <p:spPr>
          <a:xfrm>
            <a:off y="333375" x="3489325"/>
            <a:ext cy="360299" cx="2879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strike="noStrike" u="none" b="1" cap="none" baseline="0" sz="12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b="1" sz="1200" lang="en-US">
                <a:solidFill>
                  <a:srgbClr val="FF0000"/>
                </a:solidFill>
              </a:rPr>
              <a:t>ntivirus</a:t>
            </a:r>
            <a:r>
              <a:rPr strike="noStrike" u="none" b="1" cap="none" baseline="0" sz="12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1" cap="none" baseline="0" sz="1200" lang="en-US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– </a:t>
            </a:r>
            <a:r>
              <a:rPr b="1" sz="1200" lang="en-US">
                <a:solidFill>
                  <a:schemeClr val="dk2"/>
                </a:solidFill>
              </a:rPr>
              <a:t>Avast</a:t>
            </a:r>
          </a:p>
        </p:txBody>
      </p:sp>
      <p:sp>
        <p:nvSpPr>
          <p:cNvPr id="202" name="Shape 202"/>
          <p:cNvSpPr txBox="1"/>
          <p:nvPr/>
        </p:nvSpPr>
        <p:spPr>
          <a:xfrm>
            <a:off y="1341437" x="1116012"/>
            <a:ext cy="4319700" cx="7559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indent="0" marL="457200">
              <a:buNone/>
            </a:pPr>
            <a:r>
              <a:rPr sz="2400" lang="en-US">
                <a:solidFill>
                  <a:schemeClr val="dk1"/>
                </a:solidFill>
              </a:rPr>
              <a:t>Implantación en los móviles</a:t>
            </a:r>
          </a:p>
          <a:p>
            <a:r>
              <a:t/>
            </a:r>
          </a:p>
          <a:p>
            <a:pPr algn="l" rtl="0" lvl="0" marR="0" indent="-34290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en-US">
                <a:solidFill>
                  <a:schemeClr val="dk1"/>
                </a:solidFill>
              </a:rPr>
              <a:t>A los móviles de empresa se les instalara la aplicacion avast! Mobile Security.</a:t>
            </a:r>
          </a:p>
          <a:p>
            <a:r>
              <a:t/>
            </a:r>
          </a:p>
          <a:p>
            <a:pPr algn="l" rtl="0" lvl="0" marR="0" indent="-34290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en-US">
                <a:solidFill>
                  <a:schemeClr val="dk1"/>
                </a:solidFill>
              </a:rPr>
              <a:t>También se les instalará una aplicacion de copia de seguridad que se sincronice diariamente con nuestro servidor de ficheros.</a:t>
            </a:r>
          </a:p>
          <a:p>
            <a:r>
              <a:t/>
            </a:r>
          </a:p>
          <a:p>
            <a:pPr algn="l" rtl="0" lvl="0" marR="0" indent="-34290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en-US">
                <a:solidFill>
                  <a:schemeClr val="dk1"/>
                </a:solidFill>
              </a:rPr>
              <a:t>En caso de perdida o robo la aplicacion de avast nos permitirá rastrear el movil, permitiéndonos el bloqueo de este o la destrucción total de toda su información.</a:t>
            </a:r>
          </a:p>
        </p:txBody>
      </p:sp>
      <p:sp>
        <p:nvSpPr>
          <p:cNvPr id="203" name="Shape 203"/>
          <p:cNvSpPr txBox="1"/>
          <p:nvPr/>
        </p:nvSpPr>
        <p:spPr>
          <a:xfrm>
            <a:off y="333375" x="6588125"/>
            <a:ext cy="358799" cx="23052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b="1" sz="1600" lang="en-US">
                <a:solidFill>
                  <a:schemeClr val="lt2"/>
                </a:solidFill>
              </a:rPr>
              <a:t>Implantación</a:t>
            </a:r>
          </a:p>
        </p:txBody>
      </p:sp>
      <p:sp>
        <p:nvSpPr>
          <p:cNvPr id="204" name="Shape 204"/>
          <p:cNvSpPr txBox="1"/>
          <p:nvPr>
            <p:ph idx="12" type="sldNum"/>
          </p:nvPr>
        </p:nvSpPr>
        <p:spPr>
          <a:xfrm>
            <a:off y="6605586" x="7853925"/>
            <a:ext cy="207900" cx="431700"/>
          </a:xfrm>
          <a:prstGeom prst="rect">
            <a:avLst/>
          </a:prstGeom>
          <a:noFill/>
          <a:ln>
            <a:noFill/>
          </a:ln>
        </p:spPr>
        <p:txBody>
          <a:bodyPr bIns="45700" rIns="91425" lIns="0" tIns="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8" name="Shape 20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9" name="Shape 209"/>
          <p:cNvSpPr txBox="1"/>
          <p:nvPr/>
        </p:nvSpPr>
        <p:spPr>
          <a:xfrm>
            <a:off y="333375" x="3489325"/>
            <a:ext cy="360299" cx="2879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strike="noStrike" u="none" b="1" cap="none" baseline="0" sz="12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b="1" sz="1200" lang="en-US">
                <a:solidFill>
                  <a:srgbClr val="FF0000"/>
                </a:solidFill>
              </a:rPr>
              <a:t>ntivirus</a:t>
            </a:r>
            <a:r>
              <a:rPr strike="noStrike" u="none" b="1" cap="none" baseline="0" sz="12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1" cap="none" baseline="0" sz="1200" lang="en-US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– </a:t>
            </a:r>
            <a:r>
              <a:rPr b="1" sz="1200" lang="en-US">
                <a:solidFill>
                  <a:schemeClr val="dk2"/>
                </a:solidFill>
              </a:rPr>
              <a:t>Avast</a:t>
            </a:r>
          </a:p>
        </p:txBody>
      </p:sp>
      <p:sp>
        <p:nvSpPr>
          <p:cNvPr id="210" name="Shape 210"/>
          <p:cNvSpPr txBox="1"/>
          <p:nvPr/>
        </p:nvSpPr>
        <p:spPr>
          <a:xfrm>
            <a:off y="1341437" x="1116012"/>
            <a:ext cy="4319700" cx="7559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2400" lang="en-US">
                <a:solidFill>
                  <a:schemeClr val="dk1"/>
                </a:solidFill>
              </a:rPr>
              <a:t>Alternativas</a:t>
            </a:r>
          </a:p>
          <a:p>
            <a:r>
              <a:t/>
            </a:r>
          </a:p>
          <a:p>
            <a:pPr rtl="0" lvl="0" indent="-342900" marL="342900">
              <a:buClr>
                <a:schemeClr val="dk1"/>
              </a:buClr>
              <a:buSzPct val="133333"/>
              <a:buFont typeface="Arial"/>
              <a:buChar char="•"/>
            </a:pPr>
            <a:r>
              <a:rPr sz="1800" lang="en-US">
                <a:solidFill>
                  <a:schemeClr val="dk1"/>
                </a:solidFill>
              </a:rPr>
              <a:t>Kaspersky</a:t>
            </a:r>
          </a:p>
          <a:p>
            <a:pPr rtl="0" lvl="1" indent="-285750" marL="742950">
              <a:buClr>
                <a:schemeClr val="dk1"/>
              </a:buClr>
              <a:buSzPct val="111111"/>
              <a:buFont typeface="Arial"/>
              <a:buChar char="–"/>
            </a:pPr>
            <a:r>
              <a:rPr sz="1800" lang="en-US">
                <a:solidFill>
                  <a:schemeClr val="dk1"/>
                </a:solidFill>
              </a:rPr>
              <a:t>Equipos de trabajo</a:t>
            </a:r>
          </a:p>
          <a:p>
            <a:pPr rtl="0" lvl="1" indent="-285750" marL="742950">
              <a:buClr>
                <a:schemeClr val="dk1"/>
              </a:buClr>
              <a:buSzPct val="111111"/>
              <a:buFont typeface="Arial"/>
              <a:buChar char="–"/>
            </a:pPr>
            <a:r>
              <a:rPr sz="1800" lang="en-US">
                <a:solidFill>
                  <a:schemeClr val="dk1"/>
                </a:solidFill>
              </a:rPr>
              <a:t>Servidor de ficheros</a:t>
            </a:r>
          </a:p>
          <a:p>
            <a:pPr rtl="0" lvl="1" indent="-285750" marL="742950">
              <a:buClr>
                <a:schemeClr val="dk1"/>
              </a:buClr>
              <a:buSzPct val="111111"/>
              <a:buFont typeface="Arial"/>
              <a:buChar char="–"/>
            </a:pPr>
            <a:r>
              <a:rPr sz="1800" lang="en-US">
                <a:solidFill>
                  <a:schemeClr val="dk1"/>
                </a:solidFill>
              </a:rPr>
              <a:t>Smartphone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211" name="Shape 211"/>
          <p:cNvSpPr txBox="1"/>
          <p:nvPr/>
        </p:nvSpPr>
        <p:spPr>
          <a:xfrm>
            <a:off y="333375" x="6588125"/>
            <a:ext cy="358799" cx="23052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b="1" sz="1600" lang="en-US">
                <a:solidFill>
                  <a:schemeClr val="lt2"/>
                </a:solidFill>
              </a:rPr>
              <a:t>Comparación</a:t>
            </a:r>
          </a:p>
        </p:txBody>
      </p:sp>
      <p:sp>
        <p:nvSpPr>
          <p:cNvPr id="212" name="Shape 212"/>
          <p:cNvSpPr txBox="1"/>
          <p:nvPr>
            <p:ph idx="12" type="sldNum"/>
          </p:nvPr>
        </p:nvSpPr>
        <p:spPr>
          <a:xfrm>
            <a:off y="6605586" x="8125150"/>
            <a:ext cy="207900" cx="431700"/>
          </a:xfrm>
          <a:prstGeom prst="rect">
            <a:avLst/>
          </a:prstGeom>
          <a:noFill/>
          <a:ln>
            <a:noFill/>
          </a:ln>
        </p:spPr>
        <p:txBody>
          <a:bodyPr bIns="45700" rIns="91425" lIns="0" tIns="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  <p:sp>
        <p:nvSpPr>
          <p:cNvPr id="213" name="Shape 213"/>
          <p:cNvSpPr/>
          <p:nvPr/>
        </p:nvSpPr>
        <p:spPr>
          <a:xfrm>
            <a:off y="3920450" x="741375"/>
            <a:ext cy="1274975" cx="8151949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7" name="Shape 2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8" name="Shape 218"/>
          <p:cNvSpPr txBox="1"/>
          <p:nvPr/>
        </p:nvSpPr>
        <p:spPr>
          <a:xfrm>
            <a:off y="6605586" x="8677275"/>
            <a:ext cy="207900" cx="431700"/>
          </a:xfrm>
          <a:prstGeom prst="rect">
            <a:avLst/>
          </a:prstGeom>
          <a:noFill/>
          <a:ln>
            <a:noFill/>
          </a:ln>
        </p:spPr>
        <p:txBody>
          <a:bodyPr bIns="45700" rIns="91425" lIns="0" tIns="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
</a:t>
            </a:r>
          </a:p>
        </p:txBody>
      </p:sp>
      <p:sp>
        <p:nvSpPr>
          <p:cNvPr id="219" name="Shape 219"/>
          <p:cNvSpPr txBox="1"/>
          <p:nvPr/>
        </p:nvSpPr>
        <p:spPr>
          <a:xfrm>
            <a:off y="333375" x="3489325"/>
            <a:ext cy="360299" cx="2879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strike="noStrike" u="none" b="1" cap="none" baseline="0" sz="12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b="1" sz="1200" lang="en-US">
                <a:solidFill>
                  <a:srgbClr val="FF0000"/>
                </a:solidFill>
              </a:rPr>
              <a:t>ntivirus</a:t>
            </a:r>
            <a:r>
              <a:rPr strike="noStrike" u="none" b="1" cap="none" baseline="0" sz="12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1" cap="none" baseline="0" sz="1200" lang="en-US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– </a:t>
            </a:r>
            <a:r>
              <a:rPr b="1" sz="1200" lang="en-US">
                <a:solidFill>
                  <a:schemeClr val="dk2"/>
                </a:solidFill>
              </a:rPr>
              <a:t>Avast</a:t>
            </a:r>
          </a:p>
        </p:txBody>
      </p:sp>
      <p:sp>
        <p:nvSpPr>
          <p:cNvPr id="220" name="Shape 220"/>
          <p:cNvSpPr txBox="1"/>
          <p:nvPr/>
        </p:nvSpPr>
        <p:spPr>
          <a:xfrm>
            <a:off y="1341437" x="1116012"/>
            <a:ext cy="4319700" cx="7559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rtl="0" lvl="0" indent="-342900" marL="342900">
              <a:buClr>
                <a:schemeClr val="dk1"/>
              </a:buClr>
              <a:buSzPct val="133333"/>
              <a:buFont typeface="Arial"/>
              <a:buChar char="•"/>
            </a:pPr>
            <a:r>
              <a:rPr sz="1800" lang="en-US">
                <a:solidFill>
                  <a:schemeClr val="dk1"/>
                </a:solidFill>
              </a:rPr>
              <a:t>Panda</a:t>
            </a:r>
          </a:p>
          <a:p>
            <a:pPr rtl="0" lvl="1" indent="-285750" marL="742950">
              <a:buClr>
                <a:schemeClr val="dk1"/>
              </a:buClr>
              <a:buSzPct val="111111"/>
              <a:buFont typeface="Arial"/>
              <a:buChar char="–"/>
            </a:pPr>
            <a:r>
              <a:rPr sz="1800" lang="en-US">
                <a:solidFill>
                  <a:schemeClr val="dk1"/>
                </a:solidFill>
              </a:rPr>
              <a:t>AdminSecure</a:t>
            </a:r>
          </a:p>
          <a:p>
            <a:pPr rtl="0" lvl="1" indent="-285750" marL="742950">
              <a:buClr>
                <a:schemeClr val="dk1"/>
              </a:buClr>
              <a:buSzPct val="111111"/>
              <a:buFont typeface="Arial"/>
              <a:buChar char="–"/>
            </a:pPr>
            <a:r>
              <a:rPr sz="1800" lang="en-US">
                <a:solidFill>
                  <a:schemeClr val="dk1"/>
                </a:solidFill>
              </a:rPr>
              <a:t>Security for Desktops</a:t>
            </a:r>
          </a:p>
          <a:p>
            <a:pPr rtl="0" lvl="1" indent="-285750" marL="742950">
              <a:buClr>
                <a:schemeClr val="dk1"/>
              </a:buClr>
              <a:buSzPct val="111111"/>
              <a:buFont typeface="Arial"/>
              <a:buChar char="–"/>
            </a:pPr>
            <a:r>
              <a:rPr sz="1800" lang="en-US">
                <a:solidFill>
                  <a:schemeClr val="dk1"/>
                </a:solidFill>
              </a:rPr>
              <a:t>Security for File Servers</a:t>
            </a:r>
          </a:p>
          <a:p>
            <a:pPr rtl="0" lvl="1" indent="-285750" marL="742950">
              <a:buClr>
                <a:schemeClr val="dk1"/>
              </a:buClr>
              <a:buSzPct val="111111"/>
              <a:buFont typeface="Arial"/>
              <a:buChar char="–"/>
            </a:pPr>
            <a:r>
              <a:rPr sz="1800" lang="en-US">
                <a:solidFill>
                  <a:schemeClr val="dk1"/>
                </a:solidFill>
              </a:rPr>
              <a:t>Security CommandLine</a:t>
            </a:r>
          </a:p>
          <a:p>
            <a:r>
              <a:t/>
            </a:r>
          </a:p>
        </p:txBody>
      </p:sp>
      <p:sp>
        <p:nvSpPr>
          <p:cNvPr id="221" name="Shape 221"/>
          <p:cNvSpPr txBox="1"/>
          <p:nvPr/>
        </p:nvSpPr>
        <p:spPr>
          <a:xfrm>
            <a:off y="333375" x="6588125"/>
            <a:ext cy="358799" cx="23052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b="1" sz="1600" lang="en-US">
                <a:solidFill>
                  <a:schemeClr val="lt2"/>
                </a:solidFill>
              </a:rPr>
              <a:t>Comparación</a:t>
            </a:r>
          </a:p>
        </p:txBody>
      </p:sp>
      <p:sp>
        <p:nvSpPr>
          <p:cNvPr id="222" name="Shape 222"/>
          <p:cNvSpPr txBox="1"/>
          <p:nvPr>
            <p:ph idx="12" type="sldNum"/>
          </p:nvPr>
        </p:nvSpPr>
        <p:spPr>
          <a:xfrm>
            <a:off y="6397686" x="7524875"/>
            <a:ext cy="207900" cx="431700"/>
          </a:xfrm>
          <a:prstGeom prst="rect">
            <a:avLst/>
          </a:prstGeom>
          <a:noFill/>
          <a:ln>
            <a:noFill/>
          </a:ln>
        </p:spPr>
        <p:txBody>
          <a:bodyPr bIns="45700" rIns="91425" lIns="0" tIns="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  <p:sp>
        <p:nvSpPr>
          <p:cNvPr id="223" name="Shape 223"/>
          <p:cNvSpPr/>
          <p:nvPr/>
        </p:nvSpPr>
        <p:spPr>
          <a:xfrm>
            <a:off y="3213226" x="1342150"/>
            <a:ext cy="2350450" cx="7107399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7" name="Shape 2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8" name="Shape 228"/>
          <p:cNvSpPr txBox="1"/>
          <p:nvPr/>
        </p:nvSpPr>
        <p:spPr>
          <a:xfrm>
            <a:off y="333375" x="3489325"/>
            <a:ext cy="360299" cx="2879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strike="noStrike" u="none" b="1" cap="none" baseline="0" sz="12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b="1" sz="1200" lang="en-US">
                <a:solidFill>
                  <a:srgbClr val="FF0000"/>
                </a:solidFill>
              </a:rPr>
              <a:t>ntivirus</a:t>
            </a:r>
            <a:r>
              <a:rPr strike="noStrike" u="none" b="1" cap="none" baseline="0" sz="12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1" cap="none" baseline="0" sz="1200" lang="en-US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– </a:t>
            </a:r>
            <a:r>
              <a:rPr b="1" sz="1200" lang="en-US">
                <a:solidFill>
                  <a:schemeClr val="dk2"/>
                </a:solidFill>
              </a:rPr>
              <a:t>Avast</a:t>
            </a:r>
          </a:p>
        </p:txBody>
      </p:sp>
      <p:sp>
        <p:nvSpPr>
          <p:cNvPr id="229" name="Shape 229"/>
          <p:cNvSpPr txBox="1"/>
          <p:nvPr/>
        </p:nvSpPr>
        <p:spPr>
          <a:xfrm>
            <a:off y="333375" x="6588125"/>
            <a:ext cy="358799" cx="23052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b="1" sz="1600" lang="en-US">
                <a:solidFill>
                  <a:schemeClr val="lt2"/>
                </a:solidFill>
              </a:rPr>
              <a:t>Otros SO</a:t>
            </a:r>
          </a:p>
        </p:txBody>
      </p:sp>
      <p:sp>
        <p:nvSpPr>
          <p:cNvPr id="230" name="Shape 230"/>
          <p:cNvSpPr/>
          <p:nvPr/>
        </p:nvSpPr>
        <p:spPr>
          <a:xfrm>
            <a:off y="2245550" x="513325"/>
            <a:ext cy="3412124" cx="83768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31" name="Shape 231"/>
          <p:cNvSpPr txBox="1"/>
          <p:nvPr/>
        </p:nvSpPr>
        <p:spPr>
          <a:xfrm>
            <a:off y="1437575" x="1543050"/>
            <a:ext cy="453599" cx="6317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sz="1800" lang="en-US"/>
              <a:t>Tanto para Mac como para Linux, los antivirus son gratis.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5" name="Shape 2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6" name="Shape 236"/>
          <p:cNvSpPr txBox="1"/>
          <p:nvPr/>
        </p:nvSpPr>
        <p:spPr>
          <a:xfrm>
            <a:off y="333375" x="3489325"/>
            <a:ext cy="360362" cx="2879724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strike="noStrike" u="none" b="1" cap="none" baseline="0" sz="14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Artículo </a:t>
            </a:r>
            <a:r>
              <a:rPr strike="noStrike" u="none" b="1" cap="none" baseline="0" sz="1400" lang="en-US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– </a:t>
            </a:r>
            <a:r>
              <a:rPr b="1" lang="en-US">
                <a:solidFill>
                  <a:schemeClr val="dk2"/>
                </a:solidFill>
              </a:rPr>
              <a:t>Avast</a:t>
            </a:r>
          </a:p>
        </p:txBody>
      </p:sp>
      <p:sp>
        <p:nvSpPr>
          <p:cNvPr id="237" name="Shape 237"/>
          <p:cNvSpPr txBox="1"/>
          <p:nvPr/>
        </p:nvSpPr>
        <p:spPr>
          <a:xfrm>
            <a:off y="1341437" x="1116012"/>
            <a:ext cy="4751387" cx="748823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Arial"/>
              <a:buChar char="•"/>
            </a:pPr>
            <a:r>
              <a:rPr strike="noStrike" u="none" b="1" cap="none" baseline="0" sz="24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Direcciones de Internet interesantes</a:t>
            </a:r>
          </a:p>
          <a:p>
            <a:pPr algn="l" rtl="0" lvl="1" marR="0" indent="-285750" marL="74295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sz="2000" lang="en-US">
                <a:solidFill>
                  <a:schemeClr val="dk1"/>
                </a:solidFill>
              </a:rPr>
              <a:t>Avast</a:t>
            </a:r>
            <a:r>
              <a:rPr strike="noStrike" u="none" b="0" cap="none" baseline="0" sz="2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sz="2000" lang="en-US">
                <a:solidFill>
                  <a:schemeClr val="dk1"/>
                </a:solidFill>
              </a:rPr>
              <a:t>página oficial del antivirus Avast</a:t>
            </a:r>
          </a:p>
          <a:p>
            <a:pPr algn="l" rtl="0" lvl="2" marR="0" indent="-228600" marL="114300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u="sng" sz="1800" lang="en-US">
                <a:solidFill>
                  <a:schemeClr val="hlink"/>
                </a:solidFill>
                <a:hlinkClick r:id="rId3"/>
              </a:rPr>
              <a:t>www.avast.com/es-es/index</a:t>
            </a:r>
          </a:p>
          <a:p>
            <a:pPr algn="l" rtl="0" lvl="1" marR="0" indent="-285750" marL="74295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Arial"/>
              <a:buChar char="–"/>
            </a:pPr>
            <a:r>
              <a:rPr sz="1800" lang="en-US">
                <a:solidFill>
                  <a:schemeClr val="dk1"/>
                </a:solidFill>
              </a:rPr>
              <a:t>Información sobre Avast</a:t>
            </a:r>
          </a:p>
          <a:p>
            <a:pPr algn="l" rtl="0" lvl="2" marR="0" indent="-228600" marL="114300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u="sng" sz="1800" lang="en-US">
                <a:solidFill>
                  <a:schemeClr val="hlink"/>
                </a:solidFill>
                <a:hlinkClick r:id="rId4"/>
              </a:rPr>
              <a:t>www.alegsa.com.ar/Dic/avast.php</a:t>
            </a:r>
          </a:p>
          <a:p>
            <a:pPr algn="l" rtl="0" lvl="1" marR="0" indent="-273050" marL="7429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sz="1800" lang="en-US">
                <a:solidFill>
                  <a:schemeClr val="dk1"/>
                </a:solidFill>
              </a:rPr>
              <a:t>Panda</a:t>
            </a:r>
          </a:p>
          <a:p>
            <a:pPr algn="l" rtl="0" lvl="2" marR="0" indent="-228600" marL="114300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12500"/>
              <a:buFont typeface="Arial"/>
              <a:buChar char="•"/>
            </a:pPr>
            <a:r>
              <a:rPr u="sng" sz="1600" lang="en-US">
                <a:solidFill>
                  <a:schemeClr val="hlink"/>
                </a:solidFill>
                <a:hlinkClick r:id="rId5"/>
              </a:rPr>
              <a:t>shop.pandasecurity.com/cgi-bin/pp/reg=ES/ml=ES?page=enterprise&amp;track=54399&amp;actp=1</a:t>
            </a:r>
          </a:p>
          <a:p>
            <a:pPr algn="l" rtl="0" lvl="1" marR="0" indent="-273050" marL="7429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sz="1800" lang="en-US">
                <a:solidFill>
                  <a:schemeClr val="dk1"/>
                </a:solidFill>
              </a:rPr>
              <a:t>Kaspersky</a:t>
            </a:r>
          </a:p>
          <a:p>
            <a:pPr algn="l" rtl="0" lvl="2" marR="0" indent="-228600" marL="114300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u="sng" sz="1800" lang="en-US">
                <a:solidFill>
                  <a:schemeClr val="hlink"/>
                </a:solidFill>
                <a:hlinkClick r:id="rId6"/>
              </a:rPr>
              <a:t>www.kasperskyantivirus.es/soluciones-kaspersky-seguridad-para-empresas/kaspersky-business-space-security</a:t>
            </a:r>
          </a:p>
        </p:txBody>
      </p:sp>
      <p:sp>
        <p:nvSpPr>
          <p:cNvPr id="238" name="Shape 238"/>
          <p:cNvSpPr txBox="1"/>
          <p:nvPr/>
        </p:nvSpPr>
        <p:spPr>
          <a:xfrm>
            <a:off y="333375" x="6588125"/>
            <a:ext cy="358775" cx="230505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strike="noStrike" u="none" b="1" cap="none" baseline="0" sz="1600" lang="en-US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Bibliografía</a:t>
            </a:r>
          </a:p>
        </p:txBody>
      </p:sp>
      <p:sp>
        <p:nvSpPr>
          <p:cNvPr id="239" name="Shape 239"/>
          <p:cNvSpPr txBox="1"/>
          <p:nvPr>
            <p:ph idx="12" type="sldNum"/>
          </p:nvPr>
        </p:nvSpPr>
        <p:spPr>
          <a:xfrm>
            <a:off y="6605586" x="8677275"/>
            <a:ext cy="207961" cx="43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0" tIns="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0" name="Shape 1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1" name="Shape 111"/>
          <p:cNvSpPr txBox="1"/>
          <p:nvPr/>
        </p:nvSpPr>
        <p:spPr>
          <a:xfrm>
            <a:off y="333375" x="3489325"/>
            <a:ext cy="360362" cx="2879724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strike="noStrike" u="none" b="1" cap="none" baseline="0" sz="12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b="1" sz="1200" lang="en-US">
                <a:solidFill>
                  <a:srgbClr val="FF0000"/>
                </a:solidFill>
              </a:rPr>
              <a:t>ntivirus</a:t>
            </a:r>
            <a:r>
              <a:rPr strike="noStrike" u="none" b="1" cap="none" baseline="0" sz="12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1" cap="none" baseline="0" sz="1200" lang="en-US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– </a:t>
            </a:r>
            <a:r>
              <a:rPr b="1" sz="1200" lang="en-US">
                <a:solidFill>
                  <a:schemeClr val="dk2"/>
                </a:solidFill>
              </a:rPr>
              <a:t>Avast</a:t>
            </a:r>
          </a:p>
        </p:txBody>
      </p:sp>
      <p:sp>
        <p:nvSpPr>
          <p:cNvPr id="112" name="Shape 112"/>
          <p:cNvSpPr txBox="1"/>
          <p:nvPr/>
        </p:nvSpPr>
        <p:spPr>
          <a:xfrm>
            <a:off y="1341437" x="1116012"/>
            <a:ext cy="4319587" cx="755967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z="2400" lang="en-US" i="1">
                <a:solidFill>
                  <a:schemeClr val="dk1"/>
                </a:solidFill>
              </a:rPr>
              <a:t>¿Quienes somos?</a:t>
            </a:r>
          </a:p>
          <a:p>
            <a:pPr algn="l" rtl="0" lvl="1" marR="0" indent="-273050" marL="7429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sz="1800" lang="en-US">
                <a:solidFill>
                  <a:schemeClr val="dk1"/>
                </a:solidFill>
              </a:rPr>
              <a:t>Empresa: Koldomuro</a:t>
            </a:r>
          </a:p>
          <a:p>
            <a:pPr algn="l" rtl="0" lvl="1" marR="0" indent="-273050" marL="7429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sz="1800" lang="en-US">
                <a:solidFill>
                  <a:schemeClr val="dk1"/>
                </a:solidFill>
              </a:rPr>
              <a:t>Localización: Miranda de ebro - Polígono las californias 25</a:t>
            </a:r>
          </a:p>
          <a:p>
            <a:pPr algn="l" rtl="0" lvl="1" marR="0" indent="-273050" marL="7429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sz="1800" lang="en-US">
                <a:solidFill>
                  <a:schemeClr val="dk1"/>
                </a:solidFill>
              </a:rPr>
              <a:t>Empleados: 41</a:t>
            </a:r>
          </a:p>
          <a:p>
            <a:pPr algn="l" rtl="0" lvl="1" marR="0" indent="-273050" marL="7429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sz="1800" lang="en-US">
                <a:solidFill>
                  <a:schemeClr val="dk1"/>
                </a:solidFill>
              </a:rPr>
              <a:t>Departamentos: </a:t>
            </a:r>
          </a:p>
          <a:p>
            <a:pPr algn="l" rtl="0" lvl="2" marR="0" indent="-228600" marL="1143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z="1800" lang="en-US">
                <a:solidFill>
                  <a:schemeClr val="dk1"/>
                </a:solidFill>
              </a:rPr>
              <a:t>Ventas</a:t>
            </a:r>
          </a:p>
          <a:p>
            <a:pPr algn="l" rtl="0" lvl="2" marR="0" indent="-228600" marL="1143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z="1800" lang="en-US">
                <a:solidFill>
                  <a:schemeClr val="dk1"/>
                </a:solidFill>
              </a:rPr>
              <a:t>Producción</a:t>
            </a:r>
          </a:p>
          <a:p>
            <a:pPr algn="l" rtl="0" lvl="2" marR="0" indent="-228600" marL="1143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z="1800" lang="en-US">
                <a:solidFill>
                  <a:schemeClr val="dk1"/>
                </a:solidFill>
              </a:rPr>
              <a:t>Administración</a:t>
            </a:r>
          </a:p>
          <a:p>
            <a:pPr algn="l" rtl="0" lvl="2" marR="0" indent="-228600" marL="1143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sz="1800" lang="en-US">
                <a:solidFill>
                  <a:schemeClr val="dk1"/>
                </a:solidFill>
              </a:rPr>
              <a:t>Recursos Humanos</a:t>
            </a:r>
          </a:p>
          <a:p>
            <a:pPr algn="l" rtl="0" lvl="1" marR="0" indent="-273050" marL="7429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sz="1800" lang="en-US">
                <a:solidFill>
                  <a:schemeClr val="dk1"/>
                </a:solidFill>
              </a:rPr>
              <a:t>Equipos informáticos: 17 + 1 servidor</a:t>
            </a:r>
          </a:p>
          <a:p>
            <a:pPr algn="l" rtl="0" lvl="1" marR="0" indent="-273050" marL="7429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sz="1800" lang="en-US">
                <a:solidFill>
                  <a:schemeClr val="dk1"/>
                </a:solidFill>
              </a:rPr>
              <a:t>Sistema Operativo: Windows</a:t>
            </a:r>
          </a:p>
          <a:p>
            <a:pPr algn="l" rtl="0" lvl="1" marR="0" indent="-273050" marL="7429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sz="1800" lang="en-US">
                <a:solidFill>
                  <a:schemeClr val="dk1"/>
                </a:solidFill>
              </a:rPr>
              <a:t>Móviles: 7</a:t>
            </a:r>
          </a:p>
          <a:p>
            <a:pPr algn="l" rtl="0" lvl="1" marR="0" indent="-273050" marL="7429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sz="1800" lang="en-US">
                <a:solidFill>
                  <a:schemeClr val="dk1"/>
                </a:solidFill>
              </a:rPr>
              <a:t>Sistema Operativo: Android</a:t>
            </a:r>
          </a:p>
        </p:txBody>
      </p:sp>
      <p:sp>
        <p:nvSpPr>
          <p:cNvPr id="113" name="Shape 113"/>
          <p:cNvSpPr txBox="1"/>
          <p:nvPr/>
        </p:nvSpPr>
        <p:spPr>
          <a:xfrm>
            <a:off y="333375" x="6588125"/>
            <a:ext cy="358775" cx="230505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b="1" sz="1600" lang="en-US">
                <a:solidFill>
                  <a:schemeClr val="lt2"/>
                </a:solidFill>
              </a:rPr>
              <a:t>Empresa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7" name="Shape 1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8" name="Shape 118"/>
          <p:cNvSpPr txBox="1"/>
          <p:nvPr/>
        </p:nvSpPr>
        <p:spPr>
          <a:xfrm>
            <a:off y="333375" x="3489325"/>
            <a:ext cy="360299" cx="2879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strike="noStrike" u="none" b="1" cap="none" baseline="0" sz="12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b="1" sz="1200" lang="en-US">
                <a:solidFill>
                  <a:srgbClr val="FF0000"/>
                </a:solidFill>
              </a:rPr>
              <a:t>ntivirus</a:t>
            </a:r>
            <a:r>
              <a:rPr strike="noStrike" u="none" b="1" cap="none" baseline="0" sz="12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1" cap="none" baseline="0" sz="1200" lang="en-US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– </a:t>
            </a:r>
            <a:r>
              <a:rPr b="1" sz="1200" lang="en-US">
                <a:solidFill>
                  <a:schemeClr val="dk2"/>
                </a:solidFill>
              </a:rPr>
              <a:t>Avast</a:t>
            </a:r>
          </a:p>
        </p:txBody>
      </p:sp>
      <p:sp>
        <p:nvSpPr>
          <p:cNvPr id="119" name="Shape 119"/>
          <p:cNvSpPr txBox="1"/>
          <p:nvPr/>
        </p:nvSpPr>
        <p:spPr>
          <a:xfrm>
            <a:off y="1341437" x="1116012"/>
            <a:ext cy="4319700" cx="7559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800" lang="en-US">
                <a:solidFill>
                  <a:schemeClr val="dk1"/>
                </a:solidFill>
              </a:rPr>
              <a:t>
</a:t>
            </a:r>
          </a:p>
          <a:p>
            <a:pPr rtl="0" lvl="0" indent="-342900" marL="342900">
              <a:buClr>
                <a:schemeClr val="dk1"/>
              </a:buClr>
              <a:buSzPct val="133333"/>
              <a:buFont typeface="Arial"/>
              <a:buChar char="•"/>
            </a:pPr>
            <a:r>
              <a:rPr sz="1800" lang="en-US">
                <a:solidFill>
                  <a:schemeClr val="dk1"/>
                </a:solidFill>
              </a:rPr>
              <a:t>Avast es un antivirus desarrollado por la compañía ALWIL Software con sede en Praga.</a:t>
            </a:r>
          </a:p>
          <a:p>
            <a:r>
              <a:t/>
            </a:r>
          </a:p>
          <a:p>
            <a:pPr rtl="0" lvl="0" indent="-342900" marL="342900">
              <a:buClr>
                <a:schemeClr val="dk1"/>
              </a:buClr>
              <a:buSzPct val="133333"/>
              <a:buFont typeface="Arial"/>
              <a:buChar char="•"/>
            </a:pPr>
            <a:r>
              <a:rPr sz="1800" lang="en-US">
                <a:solidFill>
                  <a:schemeClr val="dk1"/>
                </a:solidFill>
              </a:rPr>
              <a:t>Dispone de versión para particulares, Empresa, Servidores y Móviles.</a:t>
            </a:r>
          </a:p>
          <a:p>
            <a:r>
              <a:t/>
            </a:r>
          </a:p>
          <a:p>
            <a:pPr rtl="0" lvl="0" indent="-342900" marL="342900">
              <a:buClr>
                <a:schemeClr val="dk1"/>
              </a:buClr>
              <a:buSzPct val="133333"/>
              <a:buFont typeface="Arial"/>
              <a:buChar char="•"/>
            </a:pPr>
            <a:r>
              <a:rPr sz="1800" lang="en-US">
                <a:solidFill>
                  <a:schemeClr val="dk1"/>
                </a:solidFill>
              </a:rPr>
              <a:t>Activo y online. Con versiones de pago y una gratuita para particulares.</a:t>
            </a:r>
          </a:p>
        </p:txBody>
      </p:sp>
      <p:sp>
        <p:nvSpPr>
          <p:cNvPr id="120" name="Shape 120"/>
          <p:cNvSpPr txBox="1"/>
          <p:nvPr/>
        </p:nvSpPr>
        <p:spPr>
          <a:xfrm>
            <a:off y="333375" x="6588125"/>
            <a:ext cy="358799" cx="23052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strike="noStrike" u="none" b="1" cap="none" baseline="0" sz="1600" lang="en-US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Introducción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4" name="Shape 1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5" name="Shape 125"/>
          <p:cNvSpPr txBox="1"/>
          <p:nvPr/>
        </p:nvSpPr>
        <p:spPr>
          <a:xfrm>
            <a:off y="333375" x="3489325"/>
            <a:ext cy="360299" cx="2879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strike="noStrike" u="none" b="1" cap="none" baseline="0" sz="12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b="1" sz="1200" lang="en-US">
                <a:solidFill>
                  <a:srgbClr val="FF0000"/>
                </a:solidFill>
              </a:rPr>
              <a:t>ntivirus</a:t>
            </a:r>
            <a:r>
              <a:rPr strike="noStrike" u="none" b="1" cap="none" baseline="0" sz="12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1" cap="none" baseline="0" sz="1200" lang="en-US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– </a:t>
            </a:r>
            <a:r>
              <a:rPr b="1" sz="1200" lang="en-US">
                <a:solidFill>
                  <a:schemeClr val="dk2"/>
                </a:solidFill>
              </a:rPr>
              <a:t>Avast</a:t>
            </a:r>
          </a:p>
        </p:txBody>
      </p:sp>
      <p:sp>
        <p:nvSpPr>
          <p:cNvPr id="126" name="Shape 126"/>
          <p:cNvSpPr txBox="1"/>
          <p:nvPr/>
        </p:nvSpPr>
        <p:spPr>
          <a:xfrm>
            <a:off y="333375" x="6588125"/>
            <a:ext cy="358799" cx="23052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b="1" sz="1600" lang="en-US">
                <a:solidFill>
                  <a:schemeClr val="lt2"/>
                </a:solidFill>
              </a:rPr>
              <a:t>Hogar</a:t>
            </a:r>
          </a:p>
        </p:txBody>
      </p:sp>
      <p:sp>
        <p:nvSpPr>
          <p:cNvPr id="127" name="Shape 127"/>
          <p:cNvSpPr/>
          <p:nvPr/>
        </p:nvSpPr>
        <p:spPr>
          <a:xfrm>
            <a:off y="1411275" x="1849675"/>
            <a:ext cy="4989850" cx="58205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28" name="Shape 128"/>
          <p:cNvSpPr txBox="1"/>
          <p:nvPr/>
        </p:nvSpPr>
        <p:spPr>
          <a:xfrm>
            <a:off y="949575" x="1677125"/>
            <a:ext cy="461699" cx="6165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>
              <a:buNone/>
            </a:pPr>
            <a:r>
              <a:rPr sz="1800" lang="en-US"/>
              <a:t>Versiones hogar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2" name="Shape 1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3" name="Shape 133"/>
          <p:cNvSpPr txBox="1"/>
          <p:nvPr/>
        </p:nvSpPr>
        <p:spPr>
          <a:xfrm>
            <a:off y="333375" x="3489325"/>
            <a:ext cy="360299" cx="2879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strike="noStrike" u="none" b="1" cap="none" baseline="0" sz="12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b="1" sz="1200" lang="en-US">
                <a:solidFill>
                  <a:srgbClr val="FF0000"/>
                </a:solidFill>
              </a:rPr>
              <a:t>ntivirus</a:t>
            </a:r>
            <a:r>
              <a:rPr strike="noStrike" u="none" b="1" cap="none" baseline="0" sz="12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1" cap="none" baseline="0" sz="1200" lang="en-US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– </a:t>
            </a:r>
            <a:r>
              <a:rPr b="1" sz="1200" lang="en-US">
                <a:solidFill>
                  <a:schemeClr val="dk2"/>
                </a:solidFill>
              </a:rPr>
              <a:t>Avast</a:t>
            </a:r>
          </a:p>
        </p:txBody>
      </p:sp>
      <p:sp>
        <p:nvSpPr>
          <p:cNvPr id="134" name="Shape 134"/>
          <p:cNvSpPr txBox="1"/>
          <p:nvPr/>
        </p:nvSpPr>
        <p:spPr>
          <a:xfrm>
            <a:off y="333375" x="6588125"/>
            <a:ext cy="358799" cx="23052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b="1" sz="1600" lang="en-US">
                <a:solidFill>
                  <a:schemeClr val="lt2"/>
                </a:solidFill>
              </a:rPr>
              <a:t>Empresa</a:t>
            </a:r>
          </a:p>
        </p:txBody>
      </p:sp>
      <p:sp>
        <p:nvSpPr>
          <p:cNvPr id="135" name="Shape 135"/>
          <p:cNvSpPr/>
          <p:nvPr/>
        </p:nvSpPr>
        <p:spPr>
          <a:xfrm>
            <a:off y="1621662" x="771525"/>
            <a:ext cy="3762375" cx="79057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9" name="Shape 1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0" name="Shape 140"/>
          <p:cNvSpPr txBox="1"/>
          <p:nvPr/>
        </p:nvSpPr>
        <p:spPr>
          <a:xfrm>
            <a:off y="6605586" x="8677275"/>
            <a:ext cy="207900" cx="431700"/>
          </a:xfrm>
          <a:prstGeom prst="rect">
            <a:avLst/>
          </a:prstGeom>
          <a:noFill/>
          <a:ln>
            <a:noFill/>
          </a:ln>
        </p:spPr>
        <p:txBody>
          <a:bodyPr bIns="45700" rIns="91425" lIns="0" tIns="0" anchor="t" anchorCtr="0">
            <a:noAutofit/>
          </a:bodyPr>
          <a:lstStyle/>
          <a:p/>
        </p:txBody>
      </p:sp>
      <p:sp>
        <p:nvSpPr>
          <p:cNvPr id="141" name="Shape 141"/>
          <p:cNvSpPr txBox="1"/>
          <p:nvPr/>
        </p:nvSpPr>
        <p:spPr>
          <a:xfrm>
            <a:off y="333375" x="3489325"/>
            <a:ext cy="360299" cx="2879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strike="noStrike" u="none" b="1" cap="none" baseline="0" sz="12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b="1" sz="1200" lang="en-US">
                <a:solidFill>
                  <a:srgbClr val="FF0000"/>
                </a:solidFill>
              </a:rPr>
              <a:t>ntivirus</a:t>
            </a:r>
            <a:r>
              <a:rPr strike="noStrike" u="none" b="1" cap="none" baseline="0" sz="12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1" cap="none" baseline="0" sz="1200" lang="en-US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– </a:t>
            </a:r>
            <a:r>
              <a:rPr b="1" sz="1200" lang="en-US">
                <a:solidFill>
                  <a:schemeClr val="dk2"/>
                </a:solidFill>
              </a:rPr>
              <a:t>Avast</a:t>
            </a:r>
          </a:p>
        </p:txBody>
      </p:sp>
      <p:sp>
        <p:nvSpPr>
          <p:cNvPr id="142" name="Shape 142"/>
          <p:cNvSpPr txBox="1"/>
          <p:nvPr/>
        </p:nvSpPr>
        <p:spPr>
          <a:xfrm>
            <a:off y="1341437" x="1116012"/>
            <a:ext cy="4319700" cx="7559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143" name="Shape 143"/>
          <p:cNvSpPr txBox="1"/>
          <p:nvPr/>
        </p:nvSpPr>
        <p:spPr>
          <a:xfrm>
            <a:off y="333375" x="6588125"/>
            <a:ext cy="358799" cx="23052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b="1" sz="1600" lang="en-US">
                <a:solidFill>
                  <a:schemeClr val="lt2"/>
                </a:solidFill>
              </a:rPr>
              <a:t>Empresa</a:t>
            </a:r>
          </a:p>
        </p:txBody>
      </p:sp>
      <p:sp>
        <p:nvSpPr>
          <p:cNvPr id="144" name="Shape 144"/>
          <p:cNvSpPr/>
          <p:nvPr/>
        </p:nvSpPr>
        <p:spPr>
          <a:xfrm>
            <a:off y="2452175" x="924125"/>
            <a:ext cy="2873500" cx="78326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45" name="Shape 145"/>
          <p:cNvSpPr txBox="1"/>
          <p:nvPr/>
        </p:nvSpPr>
        <p:spPr>
          <a:xfrm>
            <a:off y="1679875" x="1633725"/>
            <a:ext cy="821700" cx="6234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indent="457200">
              <a:buNone/>
            </a:pPr>
            <a:r>
              <a:rPr lang="en-US"/>
              <a:t>Avast! endpoint protection (solución empresarial)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9" name="Shape 1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0" name="Shape 150"/>
          <p:cNvSpPr txBox="1"/>
          <p:nvPr/>
        </p:nvSpPr>
        <p:spPr>
          <a:xfrm>
            <a:off y="333375" x="3489325"/>
            <a:ext cy="360299" cx="2879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strike="noStrike" u="none" b="1" cap="none" baseline="0" sz="12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b="1" sz="1200" lang="en-US">
                <a:solidFill>
                  <a:srgbClr val="FF0000"/>
                </a:solidFill>
              </a:rPr>
              <a:t>ntivirus</a:t>
            </a:r>
            <a:r>
              <a:rPr strike="noStrike" u="none" b="1" cap="none" baseline="0" sz="12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1" cap="none" baseline="0" sz="1200" lang="en-US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– </a:t>
            </a:r>
            <a:r>
              <a:rPr b="1" sz="1200" lang="en-US">
                <a:solidFill>
                  <a:schemeClr val="dk2"/>
                </a:solidFill>
              </a:rPr>
              <a:t>Avast</a:t>
            </a:r>
          </a:p>
        </p:txBody>
      </p:sp>
      <p:sp>
        <p:nvSpPr>
          <p:cNvPr id="151" name="Shape 151"/>
          <p:cNvSpPr txBox="1"/>
          <p:nvPr/>
        </p:nvSpPr>
        <p:spPr>
          <a:xfrm>
            <a:off y="1341437" x="1116012"/>
            <a:ext cy="4319700" cx="7559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152" name="Shape 152"/>
          <p:cNvSpPr txBox="1"/>
          <p:nvPr/>
        </p:nvSpPr>
        <p:spPr>
          <a:xfrm>
            <a:off y="333375" x="6588125"/>
            <a:ext cy="358799" cx="23052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b="1" sz="1600" lang="en-US">
                <a:solidFill>
                  <a:schemeClr val="lt2"/>
                </a:solidFill>
              </a:rPr>
              <a:t>Empresa</a:t>
            </a:r>
          </a:p>
        </p:txBody>
      </p:sp>
      <p:sp>
        <p:nvSpPr>
          <p:cNvPr id="153" name="Shape 153"/>
          <p:cNvSpPr/>
          <p:nvPr/>
        </p:nvSpPr>
        <p:spPr>
          <a:xfrm>
            <a:off y="1791625" x="850000"/>
            <a:ext cy="3419299" cx="7761799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7" name="Shape 1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8" name="Shape 158"/>
          <p:cNvSpPr txBox="1"/>
          <p:nvPr/>
        </p:nvSpPr>
        <p:spPr>
          <a:xfrm>
            <a:off y="6605586" x="8677275"/>
            <a:ext cy="207900" cx="431700"/>
          </a:xfrm>
          <a:prstGeom prst="rect">
            <a:avLst/>
          </a:prstGeom>
          <a:noFill/>
          <a:ln>
            <a:noFill/>
          </a:ln>
        </p:spPr>
        <p:txBody>
          <a:bodyPr bIns="45700" rIns="91425" lIns="0" tIns="0" anchor="t" anchorCtr="0">
            <a:noAutofit/>
          </a:bodyPr>
          <a:lstStyle/>
          <a:p/>
        </p:txBody>
      </p:sp>
      <p:sp>
        <p:nvSpPr>
          <p:cNvPr id="159" name="Shape 159"/>
          <p:cNvSpPr txBox="1"/>
          <p:nvPr/>
        </p:nvSpPr>
        <p:spPr>
          <a:xfrm>
            <a:off y="333375" x="3489325"/>
            <a:ext cy="360299" cx="2879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strike="noStrike" u="none" b="1" cap="none" baseline="0" sz="12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b="1" sz="1200" lang="en-US">
                <a:solidFill>
                  <a:srgbClr val="FF0000"/>
                </a:solidFill>
              </a:rPr>
              <a:t>ntivirus</a:t>
            </a:r>
            <a:r>
              <a:rPr strike="noStrike" u="none" b="1" cap="none" baseline="0" sz="12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1" cap="none" baseline="0" sz="1200" lang="en-US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– </a:t>
            </a:r>
            <a:r>
              <a:rPr b="1" sz="1200" lang="en-US">
                <a:solidFill>
                  <a:schemeClr val="dk2"/>
                </a:solidFill>
              </a:rPr>
              <a:t>Avast</a:t>
            </a:r>
          </a:p>
        </p:txBody>
      </p:sp>
      <p:sp>
        <p:nvSpPr>
          <p:cNvPr id="160" name="Shape 160"/>
          <p:cNvSpPr txBox="1"/>
          <p:nvPr/>
        </p:nvSpPr>
        <p:spPr>
          <a:xfrm>
            <a:off y="1341437" x="1116012"/>
            <a:ext cy="4319700" cx="7559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800" lang="en-US">
                <a:solidFill>
                  <a:schemeClr val="dk1"/>
                </a:solidFill>
              </a:rPr>
              <a:t>avast! Server Security</a:t>
            </a:r>
          </a:p>
          <a:p>
            <a:r>
              <a:t/>
            </a:r>
          </a:p>
          <a:p>
            <a:r>
              <a:t/>
            </a:r>
          </a:p>
          <a:p>
            <a:pPr rtl="0" lvl="0" indent="-342900" marL="342900">
              <a:buClr>
                <a:schemeClr val="dk1"/>
              </a:buClr>
              <a:buSzPct val="133333"/>
              <a:buFont typeface="Arial"/>
              <a:buChar char="•"/>
            </a:pPr>
            <a:r>
              <a:rPr sz="1800" lang="en-US">
                <a:solidFill>
                  <a:schemeClr val="dk1"/>
                </a:solidFill>
              </a:rPr>
              <a:t>File Server Security</a:t>
            </a:r>
          </a:p>
          <a:p>
            <a:pPr rtl="0" lvl="1" indent="-285750" marL="742950">
              <a:buClr>
                <a:schemeClr val="dk1"/>
              </a:buClr>
              <a:buSzPct val="111111"/>
              <a:buFont typeface="Arial"/>
              <a:buChar char="–"/>
            </a:pPr>
            <a:r>
              <a:rPr sz="1800" lang="en-US">
                <a:solidFill>
                  <a:schemeClr val="dk1"/>
                </a:solidFill>
              </a:rPr>
              <a:t>Protección Anti-Rootkit</a:t>
            </a:r>
          </a:p>
          <a:p>
            <a:pPr rtl="0" lvl="1" indent="-285750" marL="742950">
              <a:buClr>
                <a:schemeClr val="dk1"/>
              </a:buClr>
              <a:buSzPct val="111111"/>
              <a:buFont typeface="Arial"/>
              <a:buChar char="–"/>
            </a:pPr>
            <a:r>
              <a:rPr sz="1800" lang="en-US">
                <a:solidFill>
                  <a:schemeClr val="dk1"/>
                </a:solidFill>
              </a:rPr>
              <a:t>Complemento para Sharepoint</a:t>
            </a:r>
          </a:p>
          <a:p>
            <a:pPr rtl="0" lvl="1" indent="-285750" marL="742950">
              <a:buClr>
                <a:schemeClr val="dk1"/>
              </a:buClr>
              <a:buSzPct val="111111"/>
              <a:buFont typeface="Arial"/>
              <a:buChar char="–"/>
            </a:pPr>
            <a:r>
              <a:rPr sz="1800" lang="en-US">
                <a:solidFill>
                  <a:schemeClr val="dk1"/>
                </a:solidFill>
              </a:rPr>
              <a:t>Sistema de reputación de archivos</a:t>
            </a:r>
          </a:p>
          <a:p>
            <a:r>
              <a:t/>
            </a:r>
          </a:p>
          <a:p>
            <a:pPr rtl="0" lvl="0" indent="-342900" marL="342900">
              <a:buClr>
                <a:schemeClr val="dk1"/>
              </a:buClr>
              <a:buSzPct val="133333"/>
              <a:buFont typeface="Arial"/>
              <a:buChar char="•"/>
            </a:pPr>
            <a:r>
              <a:rPr sz="1800" lang="en-US">
                <a:solidFill>
                  <a:schemeClr val="dk1"/>
                </a:solidFill>
              </a:rPr>
              <a:t>Email Server Security</a:t>
            </a:r>
          </a:p>
          <a:p>
            <a:pPr rtl="0" lvl="1" indent="-285750" marL="742950">
              <a:buClr>
                <a:schemeClr val="dk1"/>
              </a:buClr>
              <a:buSzPct val="111111"/>
              <a:buFont typeface="Arial"/>
              <a:buChar char="–"/>
            </a:pPr>
            <a:r>
              <a:rPr sz="1800" lang="en-US">
                <a:solidFill>
                  <a:schemeClr val="dk1"/>
                </a:solidFill>
              </a:rPr>
              <a:t>AntiSpam y AntiPhishing</a:t>
            </a:r>
          </a:p>
          <a:p>
            <a:pPr rtl="0" lvl="1" indent="-285750" marL="742950">
              <a:buClr>
                <a:schemeClr val="dk1"/>
              </a:buClr>
              <a:buSzPct val="111111"/>
              <a:buFont typeface="Arial"/>
              <a:buChar char="–"/>
            </a:pPr>
            <a:r>
              <a:rPr sz="1800" lang="en-US">
                <a:solidFill>
                  <a:schemeClr val="dk1"/>
                </a:solidFill>
              </a:rPr>
              <a:t>Complemento para Exchange</a:t>
            </a:r>
          </a:p>
          <a:p>
            <a:pPr rtl="0" lvl="1" indent="-285750" marL="742950">
              <a:buClr>
                <a:schemeClr val="dk1"/>
              </a:buClr>
              <a:buSzPct val="111111"/>
              <a:buFont typeface="Arial"/>
              <a:buChar char="–"/>
            </a:pPr>
            <a:r>
              <a:rPr sz="1800" lang="en-US">
                <a:solidFill>
                  <a:schemeClr val="dk1"/>
                </a:solidFill>
              </a:rPr>
              <a:t>Análisis de correo entrante y saliente.</a:t>
            </a:r>
          </a:p>
        </p:txBody>
      </p:sp>
      <p:sp>
        <p:nvSpPr>
          <p:cNvPr id="161" name="Shape 161"/>
          <p:cNvSpPr txBox="1"/>
          <p:nvPr/>
        </p:nvSpPr>
        <p:spPr>
          <a:xfrm>
            <a:off y="333375" x="6588125"/>
            <a:ext cy="358799" cx="23052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b="1" sz="1600" lang="en-US">
                <a:solidFill>
                  <a:schemeClr val="lt2"/>
                </a:solidFill>
              </a:rPr>
              <a:t>Servidor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5" name="Shape 1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6" name="Shape 166"/>
          <p:cNvSpPr txBox="1"/>
          <p:nvPr/>
        </p:nvSpPr>
        <p:spPr>
          <a:xfrm>
            <a:off y="6605586" x="8677275"/>
            <a:ext cy="207900" cx="431700"/>
          </a:xfrm>
          <a:prstGeom prst="rect">
            <a:avLst/>
          </a:prstGeom>
          <a:noFill/>
          <a:ln>
            <a:noFill/>
          </a:ln>
        </p:spPr>
        <p:txBody>
          <a:bodyPr bIns="45700" rIns="91425" lIns="0" tIns="0" anchor="t" anchorCtr="0">
            <a:noAutofit/>
          </a:bodyPr>
          <a:lstStyle/>
          <a:p/>
        </p:txBody>
      </p:sp>
      <p:sp>
        <p:nvSpPr>
          <p:cNvPr id="167" name="Shape 167"/>
          <p:cNvSpPr txBox="1"/>
          <p:nvPr/>
        </p:nvSpPr>
        <p:spPr>
          <a:xfrm>
            <a:off y="333375" x="3489325"/>
            <a:ext cy="360299" cx="2879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strike="noStrike" u="none" b="1" cap="none" baseline="0" sz="12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b="1" sz="1200" lang="en-US">
                <a:solidFill>
                  <a:srgbClr val="FF0000"/>
                </a:solidFill>
              </a:rPr>
              <a:t>ntivirus</a:t>
            </a:r>
            <a:r>
              <a:rPr strike="noStrike" u="none" b="1" cap="none" baseline="0" sz="12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1" cap="none" baseline="0" sz="1200" lang="en-US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– </a:t>
            </a:r>
            <a:r>
              <a:rPr b="1" sz="1200" lang="en-US">
                <a:solidFill>
                  <a:schemeClr val="dk2"/>
                </a:solidFill>
              </a:rPr>
              <a:t>Avast</a:t>
            </a:r>
          </a:p>
        </p:txBody>
      </p:sp>
      <p:sp>
        <p:nvSpPr>
          <p:cNvPr id="168" name="Shape 168"/>
          <p:cNvSpPr txBox="1"/>
          <p:nvPr/>
        </p:nvSpPr>
        <p:spPr>
          <a:xfrm>
            <a:off y="1101462" x="1117587"/>
            <a:ext cy="4319700" cx="7559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rtl="0" lvl="0" indent="-342900" marL="342900">
              <a:buClr>
                <a:schemeClr val="dk1"/>
              </a:buClr>
              <a:buSzPct val="133333"/>
              <a:buFont typeface="Arial"/>
              <a:buChar char="•"/>
            </a:pPr>
            <a:r>
              <a:rPr sz="1800" lang="en-US">
                <a:solidFill>
                  <a:schemeClr val="dk1"/>
                </a:solidFill>
              </a:rPr>
              <a:t>Mobile Security &amp; Antivirus.  14.99€ al año</a:t>
            </a:r>
          </a:p>
          <a:p>
            <a:r>
              <a:t/>
            </a:r>
          </a:p>
          <a:p>
            <a:pPr rtl="0" lvl="1" indent="-273050" marL="742950">
              <a:buClr>
                <a:schemeClr val="dk1"/>
              </a:buClr>
              <a:buSzPct val="100000"/>
              <a:buFont typeface="Arial"/>
              <a:buChar char="–"/>
            </a:pPr>
            <a:r>
              <a:rPr sz="1800" lang="en-US">
                <a:solidFill>
                  <a:schemeClr val="dk1"/>
                </a:solidFill>
              </a:rPr>
              <a:t>Análisis de aplicaciones y de la memoria</a:t>
            </a:r>
          </a:p>
          <a:p>
            <a:pPr rtl="0" lvl="1" indent="-273050" marL="742950">
              <a:buClr>
                <a:schemeClr val="dk1"/>
              </a:buClr>
              <a:buSzPct val="100000"/>
              <a:buFont typeface="Arial"/>
              <a:buChar char="–"/>
            </a:pPr>
            <a:r>
              <a:rPr sz="1800" lang="en-US">
                <a:solidFill>
                  <a:schemeClr val="dk1"/>
                </a:solidFill>
              </a:rPr>
              <a:t>Informe de las aplicaciones que acceden a sus datos</a:t>
            </a:r>
          </a:p>
          <a:p>
            <a:pPr rtl="0" lvl="1" indent="-273050" marL="742950">
              <a:buClr>
                <a:schemeClr val="dk1"/>
              </a:buClr>
              <a:buSzPct val="100000"/>
              <a:buFont typeface="Arial"/>
              <a:buChar char="–"/>
            </a:pPr>
            <a:r>
              <a:rPr sz="1800" lang="en-US">
                <a:solidFill>
                  <a:schemeClr val="dk1"/>
                </a:solidFill>
              </a:rPr>
              <a:t>Filtrado de llamadas y sms</a:t>
            </a:r>
          </a:p>
          <a:p>
            <a:pPr rtl="0" lvl="1" indent="-273050" marL="742950">
              <a:buClr>
                <a:schemeClr val="dk1"/>
              </a:buClr>
              <a:buSzPct val="100000"/>
              <a:buFont typeface="Arial"/>
              <a:buChar char="–"/>
            </a:pPr>
            <a:r>
              <a:rPr sz="1800" lang="en-US">
                <a:solidFill>
                  <a:schemeClr val="dk1"/>
                </a:solidFill>
              </a:rPr>
              <a:t>Escudo web y cortafuegos</a:t>
            </a:r>
          </a:p>
          <a:p>
            <a:pPr rtl="0" lvl="1" indent="-273050" marL="742950">
              <a:buClr>
                <a:schemeClr val="dk1"/>
              </a:buClr>
              <a:buSzPct val="100000"/>
              <a:buFont typeface="Arial"/>
              <a:buChar char="–"/>
            </a:pPr>
            <a:r>
              <a:rPr sz="1800" lang="en-US">
                <a:solidFill>
                  <a:schemeClr val="dk1"/>
                </a:solidFill>
              </a:rPr>
              <a:t>Copia de seguridad</a:t>
            </a:r>
          </a:p>
          <a:p>
            <a:pPr rtl="0" lvl="1" indent="-273050" marL="742950">
              <a:buClr>
                <a:schemeClr val="dk1"/>
              </a:buClr>
              <a:buSzPct val="100000"/>
              <a:buFont typeface="Arial"/>
              <a:buChar char="–"/>
            </a:pPr>
            <a:r>
              <a:rPr sz="1800" lang="en-US">
                <a:solidFill>
                  <a:schemeClr val="dk1"/>
                </a:solidFill>
              </a:rPr>
              <a:t>Notificación en caso de que cambie la sim</a:t>
            </a:r>
          </a:p>
          <a:p>
            <a:pPr rtl="0" lvl="1" indent="-273050" marL="742950">
              <a:buClr>
                <a:schemeClr val="dk1"/>
              </a:buClr>
              <a:buSzPct val="100000"/>
              <a:buFont typeface="Arial"/>
              <a:buChar char="–"/>
            </a:pPr>
            <a:r>
              <a:rPr sz="1800" lang="en-US">
                <a:solidFill>
                  <a:schemeClr val="dk1"/>
                </a:solidFill>
              </a:rPr>
              <a:t>Rastreo de movil en caso de pérdida</a:t>
            </a:r>
          </a:p>
          <a:p>
            <a:pPr rtl="0" lvl="1" indent="-273050" marL="742950">
              <a:buClr>
                <a:schemeClr val="dk1"/>
              </a:buClr>
              <a:buSzPct val="100000"/>
              <a:buFont typeface="Arial"/>
              <a:buChar char="–"/>
            </a:pPr>
            <a:r>
              <a:rPr sz="1800" lang="en-US">
                <a:solidFill>
                  <a:schemeClr val="dk1"/>
                </a:solidFill>
              </a:rPr>
              <a:t>Bloqueo y borrado de el telefono</a:t>
            </a:r>
          </a:p>
          <a:p>
            <a:pPr rtl="0" lvl="1" indent="-273050" marL="742950">
              <a:buClr>
                <a:schemeClr val="dk1"/>
              </a:buClr>
              <a:buSzPct val="100000"/>
              <a:buFont typeface="Arial"/>
              <a:buChar char="–"/>
            </a:pPr>
            <a:r>
              <a:rPr sz="1800" lang="en-US">
                <a:solidFill>
                  <a:schemeClr val="dk1"/>
                </a:solidFill>
              </a:rPr>
              <a:t>Recuperacion de datos</a:t>
            </a:r>
          </a:p>
          <a:p>
            <a:pPr rtl="0" lvl="1" indent="-273050" marL="742950">
              <a:buClr>
                <a:schemeClr val="dk1"/>
              </a:buClr>
              <a:buSzPct val="100000"/>
              <a:buFont typeface="Arial"/>
              <a:buChar char="–"/>
            </a:pPr>
            <a:r>
              <a:rPr sz="1800" lang="en-US">
                <a:solidFill>
                  <a:schemeClr val="dk1"/>
                </a:solidFill>
              </a:rPr>
              <a:t>Identificación remota del ladrón (Fotos y grabaciones de audio)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169" name="Shape 169"/>
          <p:cNvSpPr txBox="1"/>
          <p:nvPr/>
        </p:nvSpPr>
        <p:spPr>
          <a:xfrm>
            <a:off y="333375" x="6588125"/>
            <a:ext cy="358799" cx="23052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b="1" sz="1600" lang="en-US">
                <a:solidFill>
                  <a:schemeClr val="lt2"/>
                </a:solidFill>
              </a:rPr>
              <a:t>Móvil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INTERIORES">
  <a:themeElements>
    <a:clrScheme name="INTERIOR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ITULO-CAPITULO">
  <a:themeElements>
    <a:clrScheme name="TITULO-CAPITUL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xmlns:r="http://schemas.openxmlformats.org/officeDocument/2006/relationships" name="1_TITULO-CAPITULO">
  <a:themeElements>
    <a:clrScheme name="TITULO-CAPITUL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