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pPr/>
              <a:t>12/2/2013</a:t>
            </a:fld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pPr/>
              <a:t>12/2/2013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pPr/>
              <a:t>‹Nº›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2636912"/>
            <a:ext cx="8077200" cy="1673352"/>
          </a:xfrm>
        </p:spPr>
        <p:txBody>
          <a:bodyPr/>
          <a:lstStyle/>
          <a:p>
            <a:r>
              <a:rPr lang="es-ES" dirty="0" smtClean="0"/>
              <a:t>SPORTTALENT S.L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516216" y="5661248"/>
            <a:ext cx="2518048" cy="966308"/>
          </a:xfrm>
        </p:spPr>
        <p:txBody>
          <a:bodyPr/>
          <a:lstStyle/>
          <a:p>
            <a:r>
              <a:rPr lang="es-ES" dirty="0" smtClean="0"/>
              <a:t>Adrián Escolar</a:t>
            </a:r>
          </a:p>
          <a:p>
            <a:r>
              <a:rPr lang="es-ES" dirty="0" smtClean="0"/>
              <a:t>Joseba Ruiz</a:t>
            </a:r>
          </a:p>
          <a:p>
            <a:r>
              <a:rPr lang="es-ES" dirty="0" err="1" smtClean="0"/>
              <a:t>Ander</a:t>
            </a:r>
            <a:r>
              <a:rPr lang="es-ES" dirty="0" smtClean="0"/>
              <a:t> </a:t>
            </a:r>
            <a:r>
              <a:rPr lang="es-ES" dirty="0" err="1" smtClean="0"/>
              <a:t>Mtz</a:t>
            </a:r>
            <a:r>
              <a:rPr lang="es-ES" dirty="0" smtClean="0"/>
              <a:t>. De </a:t>
            </a:r>
            <a:r>
              <a:rPr lang="es-ES" dirty="0" err="1" smtClean="0"/>
              <a:t>Argote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409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Descripción de la empresa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Dedicada a la representación de deportistas locales</a:t>
            </a:r>
          </a:p>
          <a:p>
            <a:r>
              <a:rPr lang="es-ES" dirty="0" smtClean="0"/>
              <a:t>Sede en Vitoria-Gasteiz</a:t>
            </a:r>
          </a:p>
          <a:p>
            <a:r>
              <a:rPr lang="es-ES" dirty="0" smtClean="0"/>
              <a:t>2 Ojeadores</a:t>
            </a:r>
          </a:p>
          <a:p>
            <a:r>
              <a:rPr lang="es-ES" dirty="0" smtClean="0"/>
              <a:t>2 Secretarias</a:t>
            </a:r>
          </a:p>
          <a:p>
            <a:r>
              <a:rPr lang="es-ES" dirty="0" smtClean="0"/>
              <a:t>1 Abogado</a:t>
            </a:r>
          </a:p>
          <a:p>
            <a:r>
              <a:rPr lang="es-ES" dirty="0" smtClean="0"/>
              <a:t>3 Representantes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Equipos de la empresa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6 Teléfonos móviles </a:t>
            </a:r>
            <a:r>
              <a:rPr lang="es-ES" dirty="0" err="1" smtClean="0"/>
              <a:t>Android</a:t>
            </a:r>
            <a:endParaRPr lang="es-ES" dirty="0" smtClean="0"/>
          </a:p>
          <a:p>
            <a:r>
              <a:rPr lang="es-ES" dirty="0" smtClean="0"/>
              <a:t>3 Tabletas </a:t>
            </a:r>
            <a:r>
              <a:rPr lang="es-ES" dirty="0" err="1" smtClean="0"/>
              <a:t>Android</a:t>
            </a:r>
            <a:endParaRPr lang="es-ES" dirty="0" smtClean="0"/>
          </a:p>
          <a:p>
            <a:r>
              <a:rPr lang="es-ES" dirty="0" smtClean="0"/>
              <a:t>5 Ordenadores con Windows 7</a:t>
            </a:r>
          </a:p>
          <a:p>
            <a:r>
              <a:rPr lang="es-ES" dirty="0" smtClean="0"/>
              <a:t>3 Portátiles Mac con </a:t>
            </a:r>
            <a:r>
              <a:rPr lang="es-ES" dirty="0" err="1" smtClean="0"/>
              <a:t>SnowLeopard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Total: 17 Dispositivos a proteger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Comparativa de antivirus</a:t>
            </a:r>
            <a:endParaRPr lang="es-ES" dirty="0"/>
          </a:p>
        </p:txBody>
      </p:sp>
      <p:pic>
        <p:nvPicPr>
          <p:cNvPr id="6" name="5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060848"/>
            <a:ext cx="8064896" cy="1757286"/>
          </a:xfrm>
        </p:spPr>
      </p:pic>
      <p:sp>
        <p:nvSpPr>
          <p:cNvPr id="10" name="2 Marcador de contenido"/>
          <p:cNvSpPr txBox="1">
            <a:spLocks/>
          </p:cNvSpPr>
          <p:nvPr/>
        </p:nvSpPr>
        <p:spPr>
          <a:xfrm>
            <a:off x="457200" y="4087994"/>
            <a:ext cx="8229600" cy="2312805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s-ES" sz="2800" dirty="0" smtClean="0"/>
              <a:t>Precios similares</a:t>
            </a:r>
          </a:p>
          <a:p>
            <a:r>
              <a:rPr lang="es-ES" sz="2800" dirty="0" smtClean="0"/>
              <a:t>Características similares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92926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¿Por qué </a:t>
            </a:r>
            <a:r>
              <a:rPr lang="es-ES" dirty="0" err="1" smtClean="0"/>
              <a:t>Norton</a:t>
            </a:r>
            <a:r>
              <a:rPr lang="es-ES" dirty="0" smtClean="0"/>
              <a:t>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Symantec empresa líder en el sector</a:t>
            </a:r>
          </a:p>
          <a:p>
            <a:endParaRPr lang="es-ES" dirty="0"/>
          </a:p>
          <a:p>
            <a:r>
              <a:rPr lang="es-ES" dirty="0" smtClean="0"/>
              <a:t>Gran rendimiento</a:t>
            </a:r>
          </a:p>
          <a:p>
            <a:endParaRPr lang="es-ES" dirty="0" smtClean="0"/>
          </a:p>
          <a:p>
            <a:r>
              <a:rPr lang="es-ES" dirty="0" smtClean="0"/>
              <a:t>Ofrece descuentos una vez implantado el sistema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Estrategia de implantación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Se contratará a un técnico informático de forma puntual</a:t>
            </a:r>
          </a:p>
          <a:p>
            <a:endParaRPr lang="es-ES" dirty="0"/>
          </a:p>
          <a:p>
            <a:r>
              <a:rPr lang="es-ES" dirty="0" smtClean="0"/>
              <a:t>Una fecha concreta (fin de semana o día festivo) para abogado y secretarias</a:t>
            </a:r>
          </a:p>
          <a:p>
            <a:endParaRPr lang="es-ES" dirty="0"/>
          </a:p>
          <a:p>
            <a:r>
              <a:rPr lang="es-ES" dirty="0" smtClean="0"/>
              <a:t>Cuando su agenda lo permita se implantará en los sistemas de los representantes y ojeadores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25108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Coste para la empresa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5177" t="36047" r="19479" b="10797"/>
          <a:stretch>
            <a:fillRect/>
          </a:stretch>
        </p:blipFill>
        <p:spPr bwMode="auto">
          <a:xfrm>
            <a:off x="323528" y="1772816"/>
            <a:ext cx="8544949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125</TotalTime>
  <Words>133</Words>
  <Application>Microsoft Office PowerPoint</Application>
  <PresentationFormat>Presentación en pantalla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Módulo</vt:lpstr>
      <vt:lpstr>SPORTTALENT S.L</vt:lpstr>
      <vt:lpstr>Descripción de la empresa</vt:lpstr>
      <vt:lpstr>Equipos de la empresa</vt:lpstr>
      <vt:lpstr>Comparativa de antivirus</vt:lpstr>
      <vt:lpstr>¿Por qué Norton?</vt:lpstr>
      <vt:lpstr>Estrategia de implantación</vt:lpstr>
      <vt:lpstr>Coste para la empresa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15</cp:revision>
  <dcterms:created xsi:type="dcterms:W3CDTF">2013-11-27T15:23:12Z</dcterms:created>
  <dcterms:modified xsi:type="dcterms:W3CDTF">2013-12-02T17:14:18Z</dcterms:modified>
</cp:coreProperties>
</file>